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notesMasterIdLst>
    <p:notesMasterId r:id="rId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Poin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unsplash.com/@rodlong?utm_source=Slidepoint&amp;amp;utm_medium=referral" TargetMode="External"/><Relationship Id="rId3" Type="http://schemas.openxmlformats.org/officeDocument/2006/relationships/hyperlink" Target="https://unsplash.com/?utm_source=Slidepoint&amp;amp;utm_medium=referral" TargetMode="External"/><Relationship Id="rId1" Type="http://schemas.openxmlformats.org/officeDocument/2006/relationships/image" Target="../media/image-1-1.jpe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unsplash.com/@cdc?utm_source=Slidepoint&amp;amp;utm_medium=referral" TargetMode="External"/><Relationship Id="rId3" Type="http://schemas.openxmlformats.org/officeDocument/2006/relationships/hyperlink" Target="https://unsplash.com/?utm_source=Slidepoint&amp;amp;utm_medium=referral" TargetMode="External"/><Relationship Id="rId1" Type="http://schemas.openxmlformats.org/officeDocument/2006/relationships/image" Target="../media/image-3-1.jpe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mrnuclear?utm_source=Slidepoint&amp;amp;utm_medium=referral" TargetMode="External"/><Relationship Id="rId4" Type="http://schemas.openxmlformats.org/officeDocument/2006/relationships/hyperlink" Target="https://unsplash.com/?utm_source=Slidepoint&amp;amp;utm_medium=referral" TargetMode="External"/><Relationship Id="rId1" Type="http://schemas.openxmlformats.org/officeDocument/2006/relationships/image" Target="../media/Slide-5-image-1.png"/><Relationship Id="rId2" Type="http://schemas.openxmlformats.org/officeDocument/2006/relationships/image" Target="../media/image-5-2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2946" y="0"/>
            <a:ext cx="3861054" cy="514807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365760" y="365760"/>
            <a:ext cx="4917186" cy="80367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Генерация изображений с помощью ИИ и этические аспекты </a:t>
            </a:r>
            <a:endParaRPr lang="en-US" sz="1500" dirty="0"/>
          </a:p>
        </p:txBody>
      </p:sp>
      <p:sp>
        <p:nvSpPr>
          <p:cNvPr id="4" name="Text 1"/>
          <p:cNvSpPr txBox="1"/>
          <p:nvPr/>
        </p:nvSpPr>
        <p:spPr>
          <a:xfrm>
            <a:off x="365760" y="1280160"/>
            <a:ext cx="4917186" cy="177165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Генерация изображений с помощью искусственного интеллекта открывает новые возможности в творчестве и дизайне. Однако важно учитывать этические аспекты, чтобы избежать создания контента, который может ввести в заблуждение или нарушить авторские права. Ответственное использование технологий — залог успешного применения ИИ в генерации изображений. </a:t>
            </a:r>
            <a:endParaRPr lang="en-US" sz="1500" dirty="0"/>
          </a:p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dirty="0">
                <a:solidFill>
                  <a:srgbClr val="202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Автор фото: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Rod Long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dirty="0">
                <a:solidFill>
                  <a:srgbClr val="202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  <a:hlinkClick r:id="rId3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en-US" sz="1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914400" y="457200"/>
            <a:ext cx="7315200" cy="2743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Технологии генерации изображений </a:t>
            </a:r>
            <a:endParaRPr lang="en-US" sz="1500" dirty="0"/>
          </a:p>
        </p:txBody>
      </p:sp>
      <p:sp>
        <p:nvSpPr>
          <p:cNvPr id="3" name="Text 1"/>
          <p:cNvSpPr txBox="1"/>
          <p:nvPr/>
        </p:nvSpPr>
        <p:spPr>
          <a:xfrm>
            <a:off x="914400" y="1188720"/>
            <a:ext cx="7315200" cy="246888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Технологии генерации изображений основаны на алгоритмах искусственного интеллекта. Они позволяют создавать реалистичные изображения на основе текстовых описаний или заданных параметров. Эти методы находят применение в различных областях, включая дизайн, медицину и развлечения. Однако использование таких технологий поднимает этические вопросы, связанные с авторскими правами, манипуляцией информацией и воздействием на восприятие реальности. 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2946" y="0"/>
            <a:ext cx="3861054" cy="514807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365760" y="365760"/>
            <a:ext cx="4917186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Этические вопросы использования ИИ в генерации изображений </a:t>
            </a:r>
            <a:endParaRPr lang="en-US" sz="1500" dirty="0"/>
          </a:p>
        </p:txBody>
      </p:sp>
      <p:sp>
        <p:nvSpPr>
          <p:cNvPr id="4" name="Text 1"/>
          <p:cNvSpPr txBox="1"/>
          <p:nvPr/>
        </p:nvSpPr>
        <p:spPr>
          <a:xfrm>
            <a:off x="365760" y="1280160"/>
            <a:ext cx="4917186" cy="83439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ИИ в генерации изображений поднимает важные этические вопросы. Необходимо учитывать авторские права и предотвращать создание контента, нарушающего чужие интеллектуальные права. Также важно обеспечить прозрачность процесса генерации, чтобы избежать манипуляций и введения в заблуждение. </a:t>
            </a:r>
            <a:endParaRPr lang="en-US" sz="1500" dirty="0"/>
          </a:p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dirty="0">
                <a:solidFill>
                  <a:srgbClr val="202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Автор фото: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  <a:hlinkClick r:id="rId2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CDC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dirty="0">
                <a:solidFill>
                  <a:srgbClr val="202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  <a:hlinkClick r:id="rId3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914400" y="457200"/>
            <a:ext cx="7315200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Примеры применения генерации изображений в различных областях </a:t>
            </a:r>
            <a:endParaRPr lang="en-US" sz="1500" dirty="0"/>
          </a:p>
        </p:txBody>
      </p:sp>
      <p:sp>
        <p:nvSpPr>
          <p:cNvPr id="3" name="Text 1"/>
          <p:cNvSpPr txBox="1"/>
          <p:nvPr/>
        </p:nvSpPr>
        <p:spPr>
          <a:xfrm>
            <a:off x="914400" y="1463040"/>
            <a:ext cx="7315200" cy="274320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Генерация изображений с помощью ИИ находит применение в дизайне, где создаёт уникальные визуальные концепции. В архитектуре ИИ генерирует планы зданий и интерьеры, оптимизируя пространство. В игровой индустрии ИИ создаёт персонажей и фоны, делая игры более реалистичными и разнообразными. В медицине ИИ помогает визуализировать сложные медицинские состояния, ускоряя диагностику. Эти примеры демонстрируют потенциал ИИ в улучшении качества жизни и эффективности работы в разных сферах. 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514807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4937760" y="365760"/>
            <a:ext cx="4206240" cy="5029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Перспективы развития и регулирования генерации изображений с помощью ИИ </a:t>
            </a:r>
            <a:endParaRPr lang="en-US" sz="1500" dirty="0"/>
          </a:p>
        </p:txBody>
      </p:sp>
      <p:sp>
        <p:nvSpPr>
          <p:cNvPr id="4" name="Text 1"/>
          <p:cNvSpPr txBox="1"/>
          <p:nvPr/>
        </p:nvSpPr>
        <p:spPr>
          <a:xfrm>
            <a:off x="4937760" y="1234440"/>
            <a:ext cx="3474720" cy="97155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Генерация изображений с помощью ИИ открывает новые перспективы в различных областях, включая искусство, дизайн и медицину. </a:t>
            </a:r>
            <a:endParaRPr lang="en-US" sz="1500" dirty="0"/>
          </a:p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Регулирование этой технологии требует разработки этических норм и стандартов, чтобы обеспечить безопасность и ответственность. </a:t>
            </a:r>
            <a:endParaRPr lang="en-US" sz="1500" dirty="0"/>
          </a:p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Важно учитывать потенциальные риски и возможности для общества при развитии генерации изображений с помощью ИИ. </a:t>
            </a:r>
            <a:endParaRPr lang="en-US" sz="1500" dirty="0"/>
          </a:p>
          <a:p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dirty="0">
                <a:solidFill>
                  <a:srgbClr val="202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Автор фото: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  <a:hlinkClick r:id="rId3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ZHENYU LUO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dirty="0">
                <a:solidFill>
                  <a:srgbClr val="202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  <a:hlinkClick r:id="rId4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pPr algn="l" indent="0" marL="0">
              <a:lnSpc>
                <a:spcPct val="92000"/>
              </a:lnSpc>
              <a:spcBef>
                <a:spcPts val="375"/>
              </a:spcBef>
              <a:buNone/>
            </a:pPr>
            <a:r>
              <a:rPr lang="en-US" sz="900" u="sng" dirty="0">
                <a:solidFill>
                  <a:srgbClr val="3D6AF7"/>
                </a:solidFill>
                <a:uFill>
                  <a:solidFill>
                    <a:srgbClr val="3D6AF7"/>
                  </a:solidFill>
                </a:u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2025-04-20T16:03:40Z</dcterms:created>
  <dcterms:modified xsi:type="dcterms:W3CDTF">2025-04-20T16:03:40Z</dcterms:modified>
</cp:coreProperties>
</file>