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9" r:id="rId10"/>
    <p:sldId id="266" r:id="rId11"/>
    <p:sldId id="270" r:id="rId12"/>
    <p:sldId id="267" r:id="rId13"/>
    <p:sldId id="271" r:id="rId14"/>
    <p:sldId id="272" r:id="rId15"/>
    <p:sldId id="273" r:id="rId16"/>
    <p:sldId id="274" r:id="rId17"/>
    <p:sldId id="268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Тема: Наше здоровое будущее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классный час для программистов  о здоровом образе жизни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ПРАВИЛЬНОЕ ПИТАНИЕ</a:t>
            </a:r>
            <a:endParaRPr lang="ru-RU" sz="3600" dirty="0"/>
          </a:p>
        </p:txBody>
      </p:sp>
      <p:pic>
        <p:nvPicPr>
          <p:cNvPr id="4" name="Содержимое 3" descr="immunitet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060848"/>
            <a:ext cx="4250031" cy="3528392"/>
          </a:xfrm>
        </p:spPr>
      </p:pic>
      <p:pic>
        <p:nvPicPr>
          <p:cNvPr id="5" name="Рисунок 4" descr="4471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63480" y="1988840"/>
            <a:ext cx="4680520" cy="35918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597666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СОВЕТ 2: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1. Рационально питайтесь. Ешьте больше пищи, содержащей клетчатку и цельные зерна, и меньше – пищу, содержащую сахар и приготовленную из пшеничной муки. Не забывайте об овощах и фруктах. Уменьшите потребление жира.</a:t>
            </a:r>
            <a:br>
              <a:rPr lang="ru-RU" sz="3100" dirty="0" smtClean="0"/>
            </a:br>
            <a:r>
              <a:rPr lang="ru-RU" sz="3100" dirty="0" smtClean="0"/>
              <a:t>2. Избегайте избыточного веса, не ужинайте позднее 6 часов вечера. Питайтесь 3 раза в день.</a:t>
            </a:r>
            <a:br>
              <a:rPr lang="ru-RU" sz="3100" dirty="0" smtClean="0"/>
            </a:br>
            <a:r>
              <a:rPr lang="ru-RU" sz="3100" dirty="0" smtClean="0"/>
              <a:t>3. В течение дня пейте больше жидкости. К тому же это благотворно сказывается на состоянии кожи, позволяя продлить ее молодость.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66112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ФИЗИЧЕСКАЯ АКТИВНОСТЬ И ЗАНЯТИЯ СПОРТОМ</a:t>
            </a:r>
            <a:endParaRPr lang="ru-RU" sz="3600" dirty="0"/>
          </a:p>
        </p:txBody>
      </p:sp>
      <p:pic>
        <p:nvPicPr>
          <p:cNvPr id="4" name="Содержимое 3" descr="976281c5960bc40ce0fedd78e1592af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6016" y="2060848"/>
            <a:ext cx="4191000" cy="4392488"/>
          </a:xfrm>
        </p:spPr>
      </p:pic>
      <p:pic>
        <p:nvPicPr>
          <p:cNvPr id="5" name="Рисунок 4" descr="img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060848"/>
            <a:ext cx="4397833" cy="443711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55263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СОВЕТ3: 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1. Не экономьте на своем здоровье, выбирайте качественное и действительно удобное кресло.</a:t>
            </a:r>
            <a:br>
              <a:rPr lang="ru-RU" dirty="0" smtClean="0"/>
            </a:br>
            <a:r>
              <a:rPr lang="ru-RU" dirty="0" smtClean="0"/>
              <a:t>2. Выполняй ежедневно зарядку не только дома, но и в офисе. Вам помогут физкультминутки.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53823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СОВЕТ 4:</a:t>
            </a:r>
            <a:br>
              <a:rPr lang="ru-RU" dirty="0" smtClean="0"/>
            </a:br>
            <a:r>
              <a:rPr lang="ru-RU" dirty="0" smtClean="0"/>
              <a:t>1. Работайте за компьютером в светлом помещении.</a:t>
            </a:r>
            <a:br>
              <a:rPr lang="ru-RU" dirty="0" smtClean="0"/>
            </a:br>
            <a:r>
              <a:rPr lang="ru-RU" dirty="0" smtClean="0"/>
              <a:t>2. Нельзя сидеть перед работающим монитором в полной темноте.</a:t>
            </a:r>
            <a:br>
              <a:rPr lang="ru-RU" dirty="0" smtClean="0"/>
            </a:br>
            <a:r>
              <a:rPr lang="ru-RU" dirty="0" smtClean="0"/>
              <a:t>3. Установите правильно монитор. Рекомендуемое расстояние экрана от лица – 60-70 см, при этом центр экрана должен быть ниже уровня глаз на 15-20 см. 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5022304"/>
          </a:xfrm>
        </p:spPr>
        <p:txBody>
          <a:bodyPr/>
          <a:lstStyle/>
          <a:p>
            <a:r>
              <a:rPr lang="ru-RU" dirty="0" smtClean="0"/>
              <a:t>СОВЕТ 5: Освободите ваш стол от ненужных предметов. Чтобы избежать перенапряжения мышц, руки до локтя должны помещаться на поверхности стола.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5238328"/>
          </a:xfrm>
        </p:spPr>
        <p:txBody>
          <a:bodyPr/>
          <a:lstStyle/>
          <a:p>
            <a:r>
              <a:rPr lang="ru-RU" dirty="0" smtClean="0"/>
              <a:t>СОВЕТ 6:</a:t>
            </a:r>
            <a:br>
              <a:rPr lang="ru-RU" dirty="0" smtClean="0"/>
            </a:br>
            <a:r>
              <a:rPr lang="ru-RU" dirty="0" smtClean="0"/>
              <a:t>1. Занимайтесь физической культурой и спортом, хотя бы 30 мин в день. А если у вас и на это нет времени, то совершайте пешие прогулки. Старайтесь больше двигаться.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ВРЕДНЫЕ ПРИВЫЧКИ</a:t>
            </a:r>
            <a:endParaRPr lang="ru-RU" sz="3600" dirty="0"/>
          </a:p>
        </p:txBody>
      </p:sp>
      <p:pic>
        <p:nvPicPr>
          <p:cNvPr id="4" name="Содержимое 3" descr="img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8983" y="1484313"/>
            <a:ext cx="6786033" cy="5089525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4446240"/>
          </a:xfrm>
        </p:spPr>
        <p:txBody>
          <a:bodyPr/>
          <a:lstStyle/>
          <a:p>
            <a:r>
              <a:rPr lang="ru-RU" dirty="0" smtClean="0"/>
              <a:t>СОВЕТ 7: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Научись твердо говорить: «Нет!» - курению, спиртным напиткам и наркотикам.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6-9\Desktop\ЗОЖ\фото айтишник\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76672"/>
            <a:ext cx="2952328" cy="3654152"/>
          </a:xfrm>
          <a:prstGeom prst="rect">
            <a:avLst/>
          </a:prstGeom>
          <a:noFill/>
        </p:spPr>
      </p:pic>
      <p:pic>
        <p:nvPicPr>
          <p:cNvPr id="1028" name="Picture 4" descr="C:\Users\6-9\Desktop\ЗОЖ\фото айтишник\Stimka.ru_1307349017_1307334198_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05064"/>
            <a:ext cx="3744416" cy="2658535"/>
          </a:xfrm>
          <a:prstGeom prst="rect">
            <a:avLst/>
          </a:prstGeom>
          <a:noFill/>
        </p:spPr>
      </p:pic>
      <p:pic>
        <p:nvPicPr>
          <p:cNvPr id="1029" name="Picture 5" descr="C:\Users\6-9\Desktop\ЗОЖ\фото айтишник\professiya_programmist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077072"/>
            <a:ext cx="3801616" cy="2564904"/>
          </a:xfrm>
          <a:prstGeom prst="rect">
            <a:avLst/>
          </a:prstGeom>
          <a:noFill/>
        </p:spPr>
      </p:pic>
      <p:pic>
        <p:nvPicPr>
          <p:cNvPr id="2" name="Picture 2" descr="C:\Users\6-9\Desktop\ЗОЖ\фото айтишник\1328594088_funtoo_ru_0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476672"/>
            <a:ext cx="4206044" cy="3391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ВНЕШНИЙ ВИД ПРОГРАММИСТА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61760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200" dirty="0" smtClean="0"/>
              <a:t>полноватая, упитанная фигура/очень худой,</a:t>
            </a:r>
          </a:p>
          <a:p>
            <a:pPr lvl="0"/>
            <a:r>
              <a:rPr lang="ru-RU" sz="2200" dirty="0" smtClean="0"/>
              <a:t>модная  стрижка,</a:t>
            </a:r>
          </a:p>
          <a:p>
            <a:pPr lvl="0"/>
            <a:r>
              <a:rPr lang="ru-RU" sz="2200" dirty="0" smtClean="0"/>
              <a:t>внушительный животик, несмотря на свои молодые годы,</a:t>
            </a:r>
          </a:p>
          <a:p>
            <a:pPr lvl="0"/>
            <a:r>
              <a:rPr lang="ru-RU" sz="2200" dirty="0" smtClean="0"/>
              <a:t>сутулый,</a:t>
            </a:r>
          </a:p>
          <a:p>
            <a:pPr lvl="0"/>
            <a:r>
              <a:rPr lang="ru-RU" sz="2200" dirty="0" smtClean="0"/>
              <a:t>строгий костюм, галстук,</a:t>
            </a:r>
          </a:p>
          <a:p>
            <a:pPr lvl="0"/>
            <a:r>
              <a:rPr lang="ru-RU" sz="2200" dirty="0" smtClean="0"/>
              <a:t>красные глаза в очках,</a:t>
            </a:r>
          </a:p>
          <a:p>
            <a:pPr lvl="0"/>
            <a:r>
              <a:rPr lang="ru-RU" sz="2200" dirty="0" smtClean="0"/>
              <a:t>однообразная одежда (кроссовки, джинсы, майка, свитер на все случаи жизни),</a:t>
            </a:r>
          </a:p>
          <a:p>
            <a:pPr lvl="0"/>
            <a:r>
              <a:rPr lang="ru-RU" sz="2200" dirty="0" smtClean="0"/>
              <a:t>здоровый бодрый вид,</a:t>
            </a:r>
          </a:p>
          <a:p>
            <a:pPr lvl="0"/>
            <a:r>
              <a:rPr lang="ru-RU" sz="2200" dirty="0" smtClean="0"/>
              <a:t>заросшая стрижка или длинные волосы,</a:t>
            </a:r>
          </a:p>
          <a:p>
            <a:pPr lvl="0"/>
            <a:r>
              <a:rPr lang="ru-RU" sz="2200" dirty="0" smtClean="0"/>
              <a:t>стройная, подтянутая, атлетическая фигура,</a:t>
            </a:r>
          </a:p>
          <a:p>
            <a:pPr lvl="0"/>
            <a:r>
              <a:rPr lang="ru-RU" sz="2200" dirty="0" smtClean="0"/>
              <a:t>периодически забывает принять душ и вовремя постирать вещи,</a:t>
            </a:r>
          </a:p>
          <a:p>
            <a:pPr lvl="0"/>
            <a:r>
              <a:rPr lang="ru-RU" sz="2200" dirty="0" smtClean="0"/>
              <a:t>здоровые глаза без очков,</a:t>
            </a:r>
          </a:p>
          <a:p>
            <a:pPr lvl="0"/>
            <a:r>
              <a:rPr lang="ru-RU" sz="2200" dirty="0" smtClean="0"/>
              <a:t>усталый вид</a:t>
            </a:r>
          </a:p>
          <a:p>
            <a:pPr lvl="0">
              <a:buNone/>
            </a:pPr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ОБРАЗ ЖИЗНИ ПРОГРАММИСТА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2600" dirty="0" smtClean="0"/>
              <a:t>большую часть времени проводит за компьютером,</a:t>
            </a:r>
          </a:p>
          <a:p>
            <a:pPr lvl="0"/>
            <a:r>
              <a:rPr lang="ru-RU" sz="2600" dirty="0" smtClean="0"/>
              <a:t>работает по ночам,</a:t>
            </a:r>
          </a:p>
          <a:p>
            <a:pPr lvl="0"/>
            <a:r>
              <a:rPr lang="ru-RU" sz="2600" dirty="0" smtClean="0"/>
              <a:t>ведёт подвижный образ жизни,</a:t>
            </a:r>
          </a:p>
          <a:p>
            <a:pPr lvl="0"/>
            <a:r>
              <a:rPr lang="ru-RU" sz="2600" dirty="0" smtClean="0"/>
              <a:t>соблюдает режим дня,</a:t>
            </a:r>
          </a:p>
          <a:p>
            <a:pPr lvl="0"/>
            <a:r>
              <a:rPr lang="ru-RU" sz="2600" dirty="0" smtClean="0"/>
              <a:t>не умеет отдыхать, </a:t>
            </a:r>
          </a:p>
          <a:p>
            <a:pPr lvl="0"/>
            <a:r>
              <a:rPr lang="ru-RU" sz="2600" dirty="0" smtClean="0"/>
              <a:t>все покупки совершает в интернет - магазине с доставкой,</a:t>
            </a:r>
          </a:p>
          <a:p>
            <a:pPr lvl="0"/>
            <a:r>
              <a:rPr lang="ru-RU" sz="2600" dirty="0" smtClean="0"/>
              <a:t>питается здоровой пищей,</a:t>
            </a:r>
          </a:p>
          <a:p>
            <a:pPr lvl="0"/>
            <a:r>
              <a:rPr lang="ru-RU" sz="2600" dirty="0" smtClean="0"/>
              <a:t>занимается физкультурой,</a:t>
            </a:r>
          </a:p>
          <a:p>
            <a:pPr lvl="0"/>
            <a:r>
              <a:rPr lang="ru-RU" sz="2600" dirty="0" smtClean="0"/>
              <a:t>иногда заходит в продуктовый магазин, чтобы пополнить запасы сигарет, кофе, газировки, пива, колбасок и чипсов,</a:t>
            </a:r>
          </a:p>
          <a:p>
            <a:pPr lvl="0"/>
            <a:r>
              <a:rPr lang="ru-RU" sz="2600" dirty="0" smtClean="0"/>
              <a:t>отдыхает с друзьями и с родственниками на природе, посещает культурные мероприятия, </a:t>
            </a:r>
          </a:p>
          <a:p>
            <a:pPr lvl="0"/>
            <a:r>
              <a:rPr lang="ru-RU" sz="2600" dirty="0" smtClean="0"/>
              <a:t>не любит посещать кино, театры, выставки и прочие мероприятия - ведь это все с комфортом можно посмотреть в интернете,</a:t>
            </a:r>
          </a:p>
          <a:p>
            <a:pPr lvl="0"/>
            <a:r>
              <a:rPr lang="ru-RU" sz="2600" dirty="0" smtClean="0"/>
              <a:t>с друзьями и даже с родственниками общается </a:t>
            </a:r>
            <a:r>
              <a:rPr lang="ru-RU" sz="2600" dirty="0" err="1" smtClean="0"/>
              <a:t>on-line</a:t>
            </a:r>
            <a:r>
              <a:rPr lang="ru-RU" sz="2600" dirty="0" smtClean="0"/>
              <a:t>,</a:t>
            </a:r>
          </a:p>
          <a:p>
            <a:pPr lvl="0"/>
            <a:r>
              <a:rPr lang="ru-RU" sz="2600" dirty="0" smtClean="0"/>
              <a:t>имеет множество знакомых, которых никогда в </a:t>
            </a:r>
            <a:r>
              <a:rPr lang="ru-RU" sz="2600" dirty="0" err="1" smtClean="0"/>
              <a:t>off-line</a:t>
            </a:r>
            <a:r>
              <a:rPr lang="ru-RU" sz="2600" dirty="0" smtClean="0"/>
              <a:t> не видел,</a:t>
            </a:r>
          </a:p>
          <a:p>
            <a:pPr lvl="0"/>
            <a:r>
              <a:rPr lang="ru-RU" sz="2600" dirty="0" smtClean="0"/>
              <a:t>отказ от вредных привычек</a:t>
            </a:r>
          </a:p>
          <a:p>
            <a:pPr>
              <a:buNone/>
            </a:pPr>
            <a:endParaRPr lang="ru-RU" sz="2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ФИЗИЧЕСКОЕ ЗДОРОВЬЕ ПРОГРАММИСТА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801720"/>
          </a:xfrm>
        </p:spPr>
        <p:txBody>
          <a:bodyPr/>
          <a:lstStyle/>
          <a:p>
            <a:pPr lvl="0"/>
            <a:r>
              <a:rPr lang="ru-RU" dirty="0" smtClean="0"/>
              <a:t>ухудшение зрения,</a:t>
            </a:r>
          </a:p>
          <a:p>
            <a:pPr lvl="0"/>
            <a:r>
              <a:rPr lang="ru-RU" dirty="0" smtClean="0"/>
              <a:t>слезотечение и рези в глазах,</a:t>
            </a:r>
          </a:p>
          <a:p>
            <a:pPr lvl="0"/>
            <a:r>
              <a:rPr lang="ru-RU" dirty="0" smtClean="0"/>
              <a:t>периодически возникающие сильные головные боли,</a:t>
            </a:r>
          </a:p>
          <a:p>
            <a:pPr lvl="0"/>
            <a:r>
              <a:rPr lang="ru-RU" dirty="0" smtClean="0"/>
              <a:t>боли в кистях и особенно в правой руке,</a:t>
            </a:r>
          </a:p>
          <a:p>
            <a:pPr lvl="0"/>
            <a:r>
              <a:rPr lang="ru-RU" dirty="0" smtClean="0"/>
              <a:t>дискомфорт и боли в области спины,</a:t>
            </a:r>
          </a:p>
          <a:p>
            <a:pPr lvl="0"/>
            <a:r>
              <a:rPr lang="ru-RU" dirty="0" smtClean="0"/>
              <a:t>плохое засыпание и нехороший сон,</a:t>
            </a:r>
          </a:p>
          <a:p>
            <a:pPr lvl="0"/>
            <a:r>
              <a:rPr lang="ru-RU" dirty="0" smtClean="0"/>
              <a:t>боли в ногах,</a:t>
            </a:r>
          </a:p>
          <a:p>
            <a:pPr lvl="0"/>
            <a:r>
              <a:rPr lang="ru-RU" dirty="0" smtClean="0"/>
              <a:t>частые насморки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ЗДОРОВЫЙ ОБРАЗ ЖИЗНИ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соблюдение режима дня</a:t>
            </a:r>
          </a:p>
          <a:p>
            <a:r>
              <a:rPr lang="ru-RU" dirty="0" smtClean="0"/>
              <a:t>здоровый сон</a:t>
            </a:r>
          </a:p>
          <a:p>
            <a:r>
              <a:rPr lang="ru-RU" dirty="0" smtClean="0"/>
              <a:t>правильное питание</a:t>
            </a:r>
          </a:p>
          <a:p>
            <a:r>
              <a:rPr lang="ru-RU" dirty="0" smtClean="0"/>
              <a:t>занятие спортом</a:t>
            </a:r>
          </a:p>
          <a:p>
            <a:r>
              <a:rPr lang="ru-RU" dirty="0" smtClean="0"/>
              <a:t>хорошее настроение \ полезные привычки</a:t>
            </a:r>
          </a:p>
          <a:p>
            <a:r>
              <a:rPr lang="ru-RU" dirty="0" smtClean="0"/>
              <a:t>отказ от вредных привычек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/>
          <a:lstStyle/>
          <a:p>
            <a:pPr algn="ctr"/>
            <a:r>
              <a:rPr lang="ru-RU" dirty="0" smtClean="0"/>
              <a:t>РЕЖИМ ДНЯ</a:t>
            </a:r>
            <a:endParaRPr lang="ru-RU" dirty="0"/>
          </a:p>
        </p:txBody>
      </p:sp>
      <p:pic>
        <p:nvPicPr>
          <p:cNvPr id="4" name="Содержимое 3" descr="image4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350" y="1484313"/>
            <a:ext cx="6337300" cy="4752975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ЗДОРОВЫЙ СОН</a:t>
            </a:r>
            <a:endParaRPr lang="ru-RU" sz="3600" dirty="0"/>
          </a:p>
        </p:txBody>
      </p:sp>
      <p:pic>
        <p:nvPicPr>
          <p:cNvPr id="4" name="Содержимое 3" descr="img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556792"/>
            <a:ext cx="4698189" cy="3820294"/>
          </a:xfrm>
        </p:spPr>
      </p:pic>
      <p:pic>
        <p:nvPicPr>
          <p:cNvPr id="5" name="Рисунок 4" descr="regulyarnaya-rabota-nochyu-unichtojaet-kletki-golovnogo-mozg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556792"/>
            <a:ext cx="3810000" cy="381642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381328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СОВЕТ 1: Соблюдайте режим дня. Ложитесь и вставайте в одно и то же время. Спите 7-8 часов в сутки. Это самый простой способ выглядеть красивым, здоровым и отдохнувшим.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364</TotalTime>
  <Words>175</Words>
  <Application>Microsoft Office PowerPoint</Application>
  <PresentationFormat>Экран (4:3)</PresentationFormat>
  <Paragraphs>60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Городская</vt:lpstr>
      <vt:lpstr>Тема: Наше здоровое будущее</vt:lpstr>
      <vt:lpstr>Слайд 2</vt:lpstr>
      <vt:lpstr>ВНЕШНИЙ ВИД ПРОГРАММИСТА</vt:lpstr>
      <vt:lpstr>ОБРАЗ ЖИЗНИ ПРОГРАММИСТА</vt:lpstr>
      <vt:lpstr>ФИЗИЧЕСКОЕ ЗДОРОВЬЕ ПРОГРАММИСТА</vt:lpstr>
      <vt:lpstr>ЗДОРОВЫЙ ОБРАЗ ЖИЗНИ </vt:lpstr>
      <vt:lpstr>РЕЖИМ ДНЯ</vt:lpstr>
      <vt:lpstr>ЗДОРОВЫЙ СОН</vt:lpstr>
      <vt:lpstr> СОВЕТ 1: Соблюдайте режим дня. Ложитесь и вставайте в одно и то же время. Спите 7-8 часов в сутки. Это самый простой способ выглядеть красивым, здоровым и отдохнувшим. </vt:lpstr>
      <vt:lpstr>ПРАВИЛЬНОЕ ПИТАНИЕ</vt:lpstr>
      <vt:lpstr> СОВЕТ 2:  1. Рационально питайтесь. Ешьте больше пищи, содержащей клетчатку и цельные зерна, и меньше – пищу, содержащую сахар и приготовленную из пшеничной муки. Не забывайте об овощах и фруктах. Уменьшите потребление жира. 2. Избегайте избыточного веса, не ужинайте позднее 6 часов вечера. Питайтесь 3 раза в день. 3. В течение дня пейте больше жидкости. К тому же это благотворно сказывается на состоянии кожи, позволяя продлить ее молодость. </vt:lpstr>
      <vt:lpstr>ФИЗИЧЕСКАЯ АКТИВНОСТЬ И ЗАНЯТИЯ СПОРТОМ</vt:lpstr>
      <vt:lpstr>СОВЕТ3:    1. Не экономьте на своем здоровье, выбирайте качественное и действительно удобное кресло. 2. Выполняй ежедневно зарядку не только дома, но и в офисе. Вам помогут физкультминутки. </vt:lpstr>
      <vt:lpstr>СОВЕТ 4: 1. Работайте за компьютером в светлом помещении. 2. Нельзя сидеть перед работающим монитором в полной темноте. 3. Установите правильно монитор. Рекомендуемое расстояние экрана от лица – 60-70 см, при этом центр экрана должен быть ниже уровня глаз на 15-20 см. </vt:lpstr>
      <vt:lpstr>СОВЕТ 5: Освободите ваш стол от ненужных предметов. Чтобы избежать перенапряжения мышц, руки до локтя должны помещаться на поверхности стола. </vt:lpstr>
      <vt:lpstr>СОВЕТ 6: 1. Занимайтесь физической культурой и спортом, хотя бы 30 мин в день. А если у вас и на это нет времени, то совершайте пешие прогулки. Старайтесь больше двигаться. </vt:lpstr>
      <vt:lpstr>ВРЕДНЫЕ ПРИВЫЧКИ</vt:lpstr>
      <vt:lpstr>СОВЕТ 7:  Научись твердо говорить: «Нет!» - курению, спиртным напиткам и наркотикам.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Наше здоровое будущее</dc:title>
  <dc:creator>6-9</dc:creator>
  <cp:lastModifiedBy>PRJ</cp:lastModifiedBy>
  <cp:revision>34</cp:revision>
  <dcterms:created xsi:type="dcterms:W3CDTF">2017-04-17T08:44:04Z</dcterms:created>
  <dcterms:modified xsi:type="dcterms:W3CDTF">2021-02-25T16:10:37Z</dcterms:modified>
</cp:coreProperties>
</file>