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sldIdLst>
    <p:sldId id="257" r:id="rId2"/>
    <p:sldId id="258" r:id="rId3"/>
    <p:sldId id="259" r:id="rId4"/>
    <p:sldId id="263" r:id="rId5"/>
    <p:sldId id="264" r:id="rId6"/>
    <p:sldId id="265" r:id="rId7"/>
    <p:sldId id="266" r:id="rId8"/>
    <p:sldId id="267" r:id="rId9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8" d="100"/>
          <a:sy n="78" d="100"/>
        </p:scale>
        <p:origin x="64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pic>
        <p:nvPicPr>
          <p:cNvPr id="77" name="Рисунок 76"/>
          <p:cNvPicPr/>
          <p:nvPr/>
        </p:nvPicPr>
        <p:blipFill>
          <a:blip r:embed="rId2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  <p:pic>
        <p:nvPicPr>
          <p:cNvPr id="78" name="Рисунок 77"/>
          <p:cNvPicPr/>
          <p:nvPr/>
        </p:nvPicPr>
        <p:blipFill>
          <a:blip r:embed="rId2"/>
          <a:stretch/>
        </p:blipFill>
        <p:spPr>
          <a:xfrm>
            <a:off x="3368880" y="1825560"/>
            <a:ext cx="5452920" cy="435096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ru-RU" sz="4400" strike="noStrike">
                <a:solidFill>
                  <a:srgbClr val="000000"/>
                </a:solidFill>
                <a:latin typeface="Calibri Light"/>
              </a:rPr>
              <a:t>Образец заголовка</a:t>
            </a:r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/>
          <a:lstStyle/>
          <a:p>
            <a:pPr>
              <a:buSzPct val="45000"/>
              <a:buFont typeface="Wingdings" charset="2"/>
              <a:buChar char=""/>
            </a:pPr>
            <a:r>
              <a:rPr lang="ru-RU" sz="2800" strike="noStrike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ymbol" charset="2"/>
              <a:buChar char=""/>
            </a:pPr>
            <a:r>
              <a:rPr lang="ru-RU" sz="2800" strike="noStrike">
                <a:solidFill>
                  <a:srgbClr val="000000"/>
                </a:solidFill>
                <a:latin typeface="Calibri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Wingdings" charset="2"/>
              <a:buChar char=""/>
            </a:pPr>
            <a:r>
              <a:rPr lang="ru-RU" sz="2800" strike="noStrike">
                <a:solidFill>
                  <a:srgbClr val="000000"/>
                </a:solidFill>
                <a:latin typeface="Calibri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ymbol" charset="2"/>
              <a:buChar char=""/>
            </a:pPr>
            <a:r>
              <a:rPr lang="ru-RU" sz="2800" strike="noStrike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Wingdings" charset="2"/>
              <a:buChar char=""/>
            </a:pPr>
            <a:r>
              <a:rPr lang="ru-RU" sz="2800" strike="noStrike">
                <a:solidFill>
                  <a:srgbClr val="000000"/>
                </a:solidFill>
                <a:latin typeface="Calibri"/>
              </a:rPr>
              <a:t>Пятый уровень структуры</a:t>
            </a:r>
            <a:endParaRPr/>
          </a:p>
          <a:p>
            <a:pPr lvl="5">
              <a:buSzPct val="45000"/>
              <a:buFont typeface="Wingdings" charset="2"/>
              <a:buChar char=""/>
            </a:pPr>
            <a:r>
              <a:rPr lang="ru-RU" sz="2800" strike="noStrike">
                <a:solidFill>
                  <a:srgbClr val="000000"/>
                </a:solidFill>
                <a:latin typeface="Calibri"/>
              </a:rPr>
              <a:t>Шестой уровень структуры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lang="ru-RU" sz="2800" strike="noStrike">
                <a:solidFill>
                  <a:srgbClr val="000000"/>
                </a:solidFill>
                <a:latin typeface="Calibri"/>
              </a:rPr>
              <a:t>Седьмой уровень структурыОбразец текста</a:t>
            </a:r>
            <a:endParaRPr/>
          </a:p>
          <a:p>
            <a:pPr lvl="1">
              <a:lnSpc>
                <a:spcPct val="100000"/>
              </a:lnSpc>
              <a:buFont typeface="Arial"/>
              <a:buChar char="•"/>
            </a:pPr>
            <a:r>
              <a:rPr lang="ru-RU" sz="2400" strike="noStrike">
                <a:solidFill>
                  <a:srgbClr val="000000"/>
                </a:solidFill>
                <a:latin typeface="Calibri"/>
              </a:rPr>
              <a:t>Второй уровень</a:t>
            </a:r>
            <a:endParaRPr/>
          </a:p>
          <a:p>
            <a:pPr lvl="2">
              <a:lnSpc>
                <a:spcPct val="100000"/>
              </a:lnSpc>
              <a:buFont typeface="Arial"/>
              <a:buChar char="•"/>
            </a:pPr>
            <a:r>
              <a:rPr lang="ru-RU" sz="2000" strike="noStrike">
                <a:solidFill>
                  <a:srgbClr val="000000"/>
                </a:solidFill>
                <a:latin typeface="Calibri"/>
              </a:rPr>
              <a:t>Третий уровень</a:t>
            </a:r>
            <a:endParaRPr/>
          </a:p>
          <a:p>
            <a:pPr lvl="3">
              <a:lnSpc>
                <a:spcPct val="100000"/>
              </a:lnSpc>
              <a:buFont typeface="Arial"/>
              <a:buChar char="•"/>
            </a:pPr>
            <a:r>
              <a:rPr lang="ru-RU" strike="noStrike">
                <a:solidFill>
                  <a:srgbClr val="000000"/>
                </a:solidFill>
                <a:latin typeface="Calibri"/>
              </a:rPr>
              <a:t>Четвертый уровень</a:t>
            </a:r>
            <a:endParaRPr/>
          </a:p>
          <a:p>
            <a:pPr lvl="4">
              <a:lnSpc>
                <a:spcPct val="100000"/>
              </a:lnSpc>
              <a:buFont typeface="Arial"/>
              <a:buChar char="•"/>
            </a:pPr>
            <a:r>
              <a:rPr lang="ru-RU" strike="noStrike">
                <a:solidFill>
                  <a:srgbClr val="000000"/>
                </a:solidFill>
                <a:latin typeface="Calibri"/>
              </a:rPr>
              <a:t>Пятый уровень</a:t>
            </a:r>
            <a:endParaRPr/>
          </a:p>
        </p:txBody>
      </p:sp>
      <p:sp>
        <p:nvSpPr>
          <p:cNvPr id="42" name="PlaceHolder 3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ru-RU" sz="1200" strike="noStrike">
                <a:solidFill>
                  <a:srgbClr val="8B8B8B"/>
                </a:solidFill>
                <a:latin typeface="Calibri"/>
              </a:rPr>
              <a:t>16.11.17</a:t>
            </a:r>
            <a:endParaRPr/>
          </a:p>
        </p:txBody>
      </p:sp>
      <p:sp>
        <p:nvSpPr>
          <p:cNvPr id="43" name="PlaceHolder 4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/>
          <a:lstStyle/>
          <a:p>
            <a:endParaRPr/>
          </a:p>
        </p:txBody>
      </p:sp>
      <p:sp>
        <p:nvSpPr>
          <p:cNvPr id="44" name="PlaceHolder 5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92276FD1-3781-41A2-8D48-6932CE0DCC77}" type="slidenum">
              <a:rPr lang="ru-RU" sz="1200" strike="noStrike">
                <a:solidFill>
                  <a:srgbClr val="8B8B8B"/>
                </a:solidFill>
                <a:latin typeface="Calibri"/>
              </a:rPr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838080" y="365040"/>
            <a:ext cx="10515240" cy="10184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/>
          </a:p>
        </p:txBody>
      </p:sp>
      <p:pic>
        <p:nvPicPr>
          <p:cNvPr id="83" name="Объект 3"/>
          <p:cNvPicPr/>
          <p:nvPr/>
        </p:nvPicPr>
        <p:blipFill>
          <a:blip r:embed="rId2"/>
          <a:stretch/>
        </p:blipFill>
        <p:spPr>
          <a:xfrm>
            <a:off x="0" y="-160560"/>
            <a:ext cx="12191760" cy="7018200"/>
          </a:xfrm>
          <a:prstGeom prst="rect">
            <a:avLst/>
          </a:prstGeom>
          <a:ln>
            <a:noFill/>
          </a:ln>
        </p:spPr>
      </p:pic>
      <p:sp>
        <p:nvSpPr>
          <p:cNvPr id="84" name="CustomShape 2"/>
          <p:cNvSpPr/>
          <p:nvPr/>
        </p:nvSpPr>
        <p:spPr>
          <a:xfrm>
            <a:off x="3272400" y="105120"/>
            <a:ext cx="8080920" cy="91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5400" b="1" strike="noStrike">
                <a:solidFill>
                  <a:srgbClr val="C00000"/>
                </a:solidFill>
                <a:latin typeface="Times New Roman"/>
                <a:ea typeface="Calibri"/>
              </a:rPr>
              <a:t>Кубани верные сыны</a:t>
            </a:r>
            <a:endParaRPr/>
          </a:p>
        </p:txBody>
      </p:sp>
      <p:sp>
        <p:nvSpPr>
          <p:cNvPr id="85" name="CustomShape 3"/>
          <p:cNvSpPr/>
          <p:nvPr/>
        </p:nvSpPr>
        <p:spPr>
          <a:xfrm>
            <a:off x="593280" y="1383840"/>
            <a:ext cx="9699840" cy="3940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7000"/>
              </a:lnSpc>
            </a:pPr>
            <a:r>
              <a:rPr lang="ru-RU" sz="2000" b="1" strike="noStrike">
                <a:solidFill>
                  <a:srgbClr val="C00000"/>
                </a:solidFill>
                <a:latin typeface="Times New Roman"/>
                <a:ea typeface="Calibri"/>
              </a:rPr>
              <a:t>Цель: формирование патриотических чувств у детей старшего дошкольного возраста. </a:t>
            </a:r>
            <a:endParaRPr/>
          </a:p>
          <a:p>
            <a:pPr>
              <a:lnSpc>
                <a:spcPct val="107000"/>
              </a:lnSpc>
            </a:pPr>
            <a:r>
              <a:rPr lang="ru-RU" sz="2000" b="1" strike="noStrike">
                <a:solidFill>
                  <a:srgbClr val="C00000"/>
                </a:solidFill>
                <a:latin typeface="Times New Roman"/>
                <a:ea typeface="Calibri"/>
              </a:rPr>
              <a:t>воспитание чувства любви и благодарности к защитникам Отечества; к Родине</a:t>
            </a:r>
            <a:endParaRPr/>
          </a:p>
          <a:p>
            <a:pPr>
              <a:lnSpc>
                <a:spcPct val="107000"/>
              </a:lnSpc>
            </a:pPr>
            <a:endParaRPr/>
          </a:p>
          <a:p>
            <a:pPr>
              <a:lnSpc>
                <a:spcPct val="107000"/>
              </a:lnSpc>
            </a:pPr>
            <a:r>
              <a:rPr lang="ru-RU" sz="2000" b="1" strike="noStrike">
                <a:solidFill>
                  <a:srgbClr val="C00000"/>
                </a:solidFill>
                <a:latin typeface="Times New Roman"/>
                <a:ea typeface="Calibri"/>
              </a:rPr>
              <a:t>Задачи:</a:t>
            </a:r>
            <a:endParaRPr/>
          </a:p>
          <a:p>
            <a:pPr>
              <a:lnSpc>
                <a:spcPct val="107000"/>
              </a:lnSpc>
            </a:pPr>
            <a:r>
              <a:rPr lang="ru-RU" sz="2000" b="1" strike="noStrike">
                <a:solidFill>
                  <a:srgbClr val="C00000"/>
                </a:solidFill>
                <a:latin typeface="Times New Roman"/>
                <a:ea typeface="Calibri"/>
              </a:rPr>
              <a:t>  реализовать потребность детей старшего дошкольного возраста в знаниях о героическом прошлом </a:t>
            </a:r>
            <a:endParaRPr/>
          </a:p>
          <a:p>
            <a:pPr>
              <a:lnSpc>
                <a:spcPct val="107000"/>
              </a:lnSpc>
            </a:pPr>
            <a:r>
              <a:rPr lang="ru-RU" sz="2000" b="1" strike="noStrike">
                <a:solidFill>
                  <a:srgbClr val="C00000"/>
                </a:solidFill>
                <a:latin typeface="Times New Roman"/>
                <a:ea typeface="Calibri"/>
              </a:rPr>
              <a:t>нашего поселения, об истории своей семьи;</a:t>
            </a:r>
            <a:endParaRPr/>
          </a:p>
          <a:p>
            <a:pPr>
              <a:lnSpc>
                <a:spcPct val="107000"/>
              </a:lnSpc>
            </a:pPr>
            <a:r>
              <a:rPr lang="ru-RU" sz="2000" b="1" strike="noStrike">
                <a:solidFill>
                  <a:srgbClr val="C00000"/>
                </a:solidFill>
                <a:latin typeface="Times New Roman"/>
                <a:ea typeface="Calibri"/>
              </a:rPr>
              <a:t>  создать условия для решения задач нравственно-патриотического </a:t>
            </a:r>
            <a:endParaRPr/>
          </a:p>
          <a:p>
            <a:pPr>
              <a:lnSpc>
                <a:spcPct val="107000"/>
              </a:lnSpc>
            </a:pPr>
            <a:r>
              <a:rPr lang="ru-RU" sz="2000" b="1" strike="noStrike">
                <a:solidFill>
                  <a:srgbClr val="C00000"/>
                </a:solidFill>
                <a:latin typeface="Times New Roman"/>
                <a:ea typeface="Calibri"/>
              </a:rPr>
              <a:t>воспитания детей старшего дошкольного возраста;</a:t>
            </a:r>
            <a:endParaRPr/>
          </a:p>
          <a:p>
            <a:pPr>
              <a:lnSpc>
                <a:spcPct val="100000"/>
              </a:lnSpc>
            </a:pPr>
            <a:r>
              <a:rPr lang="ru-RU" sz="2000" b="1" strike="noStrike">
                <a:solidFill>
                  <a:srgbClr val="C00000"/>
                </a:solidFill>
                <a:latin typeface="Times New Roman"/>
                <a:ea typeface="Calibri"/>
              </a:rPr>
              <a:t> формировать у детей предпосылки поисковой, </a:t>
            </a:r>
            <a:endParaRPr/>
          </a:p>
          <a:p>
            <a:pPr>
              <a:lnSpc>
                <a:spcPct val="100000"/>
              </a:lnSpc>
            </a:pPr>
            <a:r>
              <a:rPr lang="ru-RU" sz="2000" b="1" strike="noStrike">
                <a:solidFill>
                  <a:srgbClr val="C00000"/>
                </a:solidFill>
                <a:latin typeface="Times New Roman"/>
                <a:ea typeface="Calibri"/>
              </a:rPr>
              <a:t>исследовательской деятельности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/>
          </a:p>
        </p:txBody>
      </p:sp>
      <p:pic>
        <p:nvPicPr>
          <p:cNvPr id="87" name="Объект 3"/>
          <p:cNvPicPr/>
          <p:nvPr/>
        </p:nvPicPr>
        <p:blipFill>
          <a:blip r:embed="rId2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>
            <a:noFill/>
          </a:ln>
        </p:spPr>
      </p:pic>
      <p:sp>
        <p:nvSpPr>
          <p:cNvPr id="88" name="CustomShape 2"/>
          <p:cNvSpPr/>
          <p:nvPr/>
        </p:nvSpPr>
        <p:spPr>
          <a:xfrm>
            <a:off x="642600" y="136080"/>
            <a:ext cx="6289200" cy="204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ru-RU" sz="3200" b="1" strike="noStrike">
                <a:solidFill>
                  <a:srgbClr val="C00000"/>
                </a:solidFill>
                <a:latin typeface="Times New Roman"/>
                <a:ea typeface="Calibri"/>
              </a:rPr>
              <a:t>Когда война пришла на землю Кубани, каждый пятый житель стал на защиту родной земли. </a:t>
            </a:r>
            <a:endParaRPr/>
          </a:p>
        </p:txBody>
      </p:sp>
      <p:pic>
        <p:nvPicPr>
          <p:cNvPr id="89" name="Рисунок 5"/>
          <p:cNvPicPr/>
          <p:nvPr/>
        </p:nvPicPr>
        <p:blipFill>
          <a:blip r:embed="rId3"/>
          <a:stretch/>
        </p:blipFill>
        <p:spPr>
          <a:xfrm>
            <a:off x="7219440" y="136080"/>
            <a:ext cx="4708080" cy="3805560"/>
          </a:xfrm>
          <a:prstGeom prst="rect">
            <a:avLst/>
          </a:prstGeom>
          <a:ln>
            <a:noFill/>
          </a:ln>
        </p:spPr>
      </p:pic>
      <p:pic>
        <p:nvPicPr>
          <p:cNvPr id="90" name="Рисунок 6"/>
          <p:cNvPicPr/>
          <p:nvPr/>
        </p:nvPicPr>
        <p:blipFill>
          <a:blip r:embed="rId4"/>
          <a:stretch/>
        </p:blipFill>
        <p:spPr>
          <a:xfrm>
            <a:off x="248040" y="2908800"/>
            <a:ext cx="4904280" cy="3745800"/>
          </a:xfrm>
          <a:prstGeom prst="rect">
            <a:avLst/>
          </a:prstGeom>
          <a:ln>
            <a:noFill/>
          </a:ln>
        </p:spPr>
      </p:pic>
      <p:sp>
        <p:nvSpPr>
          <p:cNvPr id="91" name="CustomShape 3"/>
          <p:cNvSpPr/>
          <p:nvPr/>
        </p:nvSpPr>
        <p:spPr>
          <a:xfrm>
            <a:off x="5257800" y="4170960"/>
            <a:ext cx="6577200" cy="2284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ru-RU" sz="2400" b="1" strike="noStrike">
                <a:solidFill>
                  <a:srgbClr val="C00000"/>
                </a:solidFill>
                <a:latin typeface="Times New Roman"/>
                <a:ea typeface="Calibri"/>
              </a:rPr>
              <a:t>В бою не дрогнет у казака ни рука и ни сердце. </a:t>
            </a:r>
            <a:endParaRPr/>
          </a:p>
          <a:p>
            <a:pPr>
              <a:lnSpc>
                <a:spcPct val="100000"/>
              </a:lnSpc>
            </a:pPr>
            <a:r>
              <a:rPr lang="ru-RU" sz="2400" b="1" strike="noStrike">
                <a:solidFill>
                  <a:srgbClr val="C00000"/>
                </a:solidFill>
                <a:latin typeface="Times New Roman"/>
                <a:ea typeface="Calibri"/>
              </a:rPr>
              <a:t>Скорее Кубань река потечет вспять, чем мы</a:t>
            </a:r>
            <a:endParaRPr/>
          </a:p>
          <a:p>
            <a:pPr>
              <a:lnSpc>
                <a:spcPct val="100000"/>
              </a:lnSpc>
            </a:pPr>
            <a:r>
              <a:rPr lang="ru-RU" sz="2400" b="1" strike="noStrike">
                <a:solidFill>
                  <a:srgbClr val="C00000"/>
                </a:solidFill>
                <a:latin typeface="Times New Roman"/>
                <a:ea typeface="Calibri"/>
              </a:rPr>
              <a:t> отступим перед врагом. Только вперед пойдут</a:t>
            </a:r>
            <a:endParaRPr/>
          </a:p>
          <a:p>
            <a:pPr>
              <a:lnSpc>
                <a:spcPct val="100000"/>
              </a:lnSpc>
            </a:pPr>
            <a:r>
              <a:rPr lang="ru-RU" sz="2400" b="1" strike="noStrike">
                <a:solidFill>
                  <a:srgbClr val="C00000"/>
                </a:solidFill>
                <a:latin typeface="Times New Roman"/>
                <a:ea typeface="Calibri"/>
              </a:rPr>
              <a:t> сыновья твои, родная Кубань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/>
          </a:p>
        </p:txBody>
      </p:sp>
      <p:pic>
        <p:nvPicPr>
          <p:cNvPr id="87" name="Объект 3"/>
          <p:cNvPicPr/>
          <p:nvPr/>
        </p:nvPicPr>
        <p:blipFill>
          <a:blip r:embed="rId2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29513" y="261206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 просьбе казаков на Кубани был организован кавалерийский казачий корпус, а в нашем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Гулькевичском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районе была создана казачья сотня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080" y="43569"/>
            <a:ext cx="5178845" cy="3884134"/>
          </a:xfrm>
          <a:prstGeom prst="rect">
            <a:avLst/>
          </a:prstGeom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9512" y="2434281"/>
            <a:ext cx="5033319" cy="43736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592185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64918" y="-14836"/>
            <a:ext cx="790774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Нелегко было и тем людям, которые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остались </a:t>
            </a:r>
            <a:r>
              <a:rPr lang="ru-RU" sz="2400" b="1" dirty="0">
                <a:solidFill>
                  <a:srgbClr val="FF0000"/>
                </a:solidFill>
              </a:rPr>
              <a:t>в селах и хуторах</a:t>
            </a:r>
            <a:r>
              <a:rPr lang="ru-RU" sz="2400" b="1" dirty="0" smtClean="0">
                <a:solidFill>
                  <a:srgbClr val="FF0000"/>
                </a:solidFill>
              </a:rPr>
              <a:t>,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а в основном это были старики, дети и женщины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>
                <a:solidFill>
                  <a:srgbClr val="FF0000"/>
                </a:solidFill>
              </a:rPr>
              <a:t>Они продолжали трудится, чтобы дать Родине,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Армии </a:t>
            </a:r>
            <a:r>
              <a:rPr lang="ru-RU" sz="2400" b="1" dirty="0">
                <a:solidFill>
                  <a:srgbClr val="FF0000"/>
                </a:solidFill>
              </a:rPr>
              <a:t>необходимые продукты питания. </a:t>
            </a:r>
          </a:p>
        </p:txBody>
      </p:sp>
    </p:spTree>
    <p:extLst>
      <p:ext uri="{BB962C8B-B14F-4D97-AF65-F5344CB8AC3E}">
        <p14:creationId xmlns:p14="http://schemas.microsoft.com/office/powerpoint/2010/main" val="2777045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11" y="0"/>
            <a:ext cx="1208078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-98855"/>
            <a:ext cx="11617796" cy="226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женские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плечи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лег тяжкий труд,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самым тяжелым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испытанием 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была потеря родных людей. </a:t>
            </a:r>
            <a:endParaRPr lang="ru-RU" sz="20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Жительница хутора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Машевский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Ефросинья Ивановна Бабенко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проводила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 фронт 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своих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четырех сыновей. 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Все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они были 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трудолюбивыми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честными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endParaRPr lang="ru-RU" sz="2000" b="1" dirty="0" smtClean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смелыми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84600" y="5588000"/>
            <a:ext cx="7401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Вражеские пули не пощадили ни одного из братьев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Все четверо погибли, защищая Родину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918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3924300"/>
            <a:ext cx="12192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Около четырехсот человек наших земляков </a:t>
            </a:r>
            <a:r>
              <a:rPr lang="ru-RU" sz="2800" b="1" dirty="0" smtClean="0">
                <a:solidFill>
                  <a:srgbClr val="FF0000"/>
                </a:solidFill>
              </a:rPr>
              <a:t>не вернулось </a:t>
            </a:r>
            <a:r>
              <a:rPr lang="ru-RU" sz="2800" b="1" dirty="0">
                <a:solidFill>
                  <a:srgbClr val="FF0000"/>
                </a:solidFill>
              </a:rPr>
              <a:t>с войны,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не </a:t>
            </a:r>
            <a:r>
              <a:rPr lang="ru-RU" sz="2800" b="1" dirty="0">
                <a:solidFill>
                  <a:srgbClr val="FF0000"/>
                </a:solidFill>
              </a:rPr>
              <a:t>познали радость долгожданной Победы. </a:t>
            </a:r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В </a:t>
            </a:r>
            <a:r>
              <a:rPr lang="ru-RU" sz="2800" b="1" dirty="0">
                <a:solidFill>
                  <a:srgbClr val="FF0000"/>
                </a:solidFill>
              </a:rPr>
              <a:t>память о них в </a:t>
            </a:r>
            <a:r>
              <a:rPr lang="ru-RU" sz="2800" b="1" dirty="0" smtClean="0">
                <a:solidFill>
                  <a:srgbClr val="FF0000"/>
                </a:solidFill>
              </a:rPr>
              <a:t>центре  </a:t>
            </a:r>
            <a:r>
              <a:rPr lang="ru-RU" sz="2800" b="1" dirty="0">
                <a:solidFill>
                  <a:srgbClr val="FF0000"/>
                </a:solidFill>
              </a:rPr>
              <a:t>села открыт обелиск, на котором написаны их имена.</a:t>
            </a:r>
          </a:p>
        </p:txBody>
      </p:sp>
    </p:spTree>
    <p:extLst>
      <p:ext uri="{BB962C8B-B14F-4D97-AF65-F5344CB8AC3E}">
        <p14:creationId xmlns:p14="http://schemas.microsoft.com/office/powerpoint/2010/main" val="1788039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322"/>
            <a:ext cx="12192000" cy="68166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5122" y="5554019"/>
            <a:ext cx="112920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Уходят из жизни ветераны, но всегда мы будем </a:t>
            </a:r>
            <a:r>
              <a:rPr lang="ru-RU" sz="2400" b="1" dirty="0" smtClean="0">
                <a:solidFill>
                  <a:schemeClr val="bg1"/>
                </a:solidFill>
              </a:rPr>
              <a:t>помнить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>
                <a:solidFill>
                  <a:schemeClr val="bg1"/>
                </a:solidFill>
              </a:rPr>
              <a:t>бессмертный подвиг, который совершил в войну наш народ</a:t>
            </a:r>
            <a:r>
              <a:rPr lang="ru-RU" sz="2400" b="1" dirty="0" smtClean="0">
                <a:solidFill>
                  <a:schemeClr val="bg1"/>
                </a:solidFill>
              </a:rPr>
              <a:t>,</a:t>
            </a:r>
          </a:p>
          <a:p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r>
              <a:rPr lang="ru-RU" sz="2400" b="1" dirty="0">
                <a:solidFill>
                  <a:schemeClr val="bg1"/>
                </a:solidFill>
              </a:rPr>
              <a:t>а значит и наши с вами односельчане, ваши прадедушки и прабабушки</a:t>
            </a:r>
            <a:r>
              <a:rPr lang="ru-RU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80202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0"/>
            <a:ext cx="12192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08400" y="520700"/>
            <a:ext cx="7269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НИКТО НЕЗАБЫТ – НИЧТО НЕ ЗАБЫТО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5873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241</Words>
  <Application>Microsoft Office PowerPoint</Application>
  <PresentationFormat>Широкоэкранный</PresentationFormat>
  <Paragraphs>39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DejaVu Sans</vt:lpstr>
      <vt:lpstr>Symbol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Aleksandr</dc:creator>
  <cp:lastModifiedBy>Aleksandr</cp:lastModifiedBy>
  <cp:revision>16</cp:revision>
  <dcterms:created xsi:type="dcterms:W3CDTF">2017-11-16T03:05:52Z</dcterms:created>
  <dcterms:modified xsi:type="dcterms:W3CDTF">2017-11-24T02:25:43Z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Широкоэкранный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4</vt:i4>
  </property>
</Properties>
</file>