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5" r:id="rId3"/>
    <p:sldId id="276" r:id="rId4"/>
    <p:sldId id="270" r:id="rId5"/>
    <p:sldId id="271" r:id="rId6"/>
    <p:sldId id="272" r:id="rId7"/>
    <p:sldId id="273" r:id="rId8"/>
    <p:sldId id="274" r:id="rId9"/>
    <p:sldId id="277" r:id="rId10"/>
    <p:sldId id="278" r:id="rId11"/>
    <p:sldId id="282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02572-548E-4D98-A304-DA2A45008C7A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713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138F0-53A0-42EF-9BB1-7DBAC607D280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430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171D3-3261-41A5-B120-D8C5AEC0B183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285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0E05E-8813-41B2-9046-3ABB75AE570A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45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A451D-A7C6-4D60-8CFF-B08F9D20AEC3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236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B3E70A-12BF-4F76-AC3C-415531885895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267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57A77-EEC5-4E68-B28B-6663551DD0CA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59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5C11CC-81A4-45B0-98D0-79296FEEE978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981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E17B5-407E-47F4-8689-55309989D0BE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797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DC904-D72D-4848-BCA6-F9CDC09F7BB8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71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7D483-6F28-4268-8413-255C1B10557D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33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PastelsSmooth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0815608-588A-43C1-8C16-229B11B87FED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343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microsoft.com/office/2007/relationships/hdphoto" Target="../media/hdphoto2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miranimacii.ru/_ph/23/35526921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4714884"/>
            <a:ext cx="952500" cy="714375"/>
          </a:xfrm>
          <a:prstGeom prst="rect">
            <a:avLst/>
          </a:prstGeom>
          <a:noFill/>
        </p:spPr>
      </p:pic>
      <p:pic>
        <p:nvPicPr>
          <p:cNvPr id="1027" name="Picture 3" descr="C:\Users\User\Desktop\s716782_0_26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933" y="3233580"/>
            <a:ext cx="1905000" cy="16478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http://miranimacii.ru/_ph/23/35526921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5857892"/>
            <a:ext cx="952500" cy="714375"/>
          </a:xfrm>
          <a:prstGeom prst="rect">
            <a:avLst/>
          </a:prstGeom>
          <a:noFill/>
        </p:spPr>
      </p:pic>
      <p:pic>
        <p:nvPicPr>
          <p:cNvPr id="22534" name="Picture 6" descr="http://miranimacii.ru/_ph/23/35526921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62706" y="5929330"/>
            <a:ext cx="952500" cy="714375"/>
          </a:xfrm>
          <a:prstGeom prst="rect">
            <a:avLst/>
          </a:prstGeom>
          <a:noFill/>
        </p:spPr>
      </p:pic>
      <p:pic>
        <p:nvPicPr>
          <p:cNvPr id="22536" name="Picture 8" descr="http://miranimacii.ru/_ph/23/35526921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5000636"/>
            <a:ext cx="952500" cy="714375"/>
          </a:xfrm>
          <a:prstGeom prst="rect">
            <a:avLst/>
          </a:prstGeom>
          <a:noFill/>
        </p:spPr>
      </p:pic>
      <p:pic>
        <p:nvPicPr>
          <p:cNvPr id="22538" name="Picture 10" descr="http://miranimacii.ru/_ph/23/35526921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9223" y="5857892"/>
            <a:ext cx="952500" cy="714375"/>
          </a:xfrm>
          <a:prstGeom prst="rect">
            <a:avLst/>
          </a:prstGeom>
          <a:noFill/>
        </p:spPr>
      </p:pic>
      <p:pic>
        <p:nvPicPr>
          <p:cNvPr id="22540" name="Picture 12" descr="http://miranimacii.ru/_ph/23/35526921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5929330"/>
            <a:ext cx="952500" cy="714375"/>
          </a:xfrm>
          <a:prstGeom prst="rect">
            <a:avLst/>
          </a:prstGeom>
          <a:noFill/>
        </p:spPr>
      </p:pic>
      <p:pic>
        <p:nvPicPr>
          <p:cNvPr id="22542" name="Picture 14" descr="http://miranimacii.ru/_ph/23/35526921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5857892"/>
            <a:ext cx="952500" cy="7143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«Школа юных туристят»</a:t>
            </a:r>
            <a:b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b="1" dirty="0" smtClean="0">
                <a:latin typeface="Bookman Old Style" panose="02050604050505020204" pitchFamily="18" charset="0"/>
              </a:rPr>
              <a:t>третье занятие</a:t>
            </a:r>
            <a:endParaRPr lang="ru-RU" b="1" dirty="0">
              <a:latin typeface="Bookman Old Style" panose="02050604050505020204" pitchFamily="18" charset="0"/>
            </a:endParaRPr>
          </a:p>
        </p:txBody>
      </p:sp>
      <p:pic>
        <p:nvPicPr>
          <p:cNvPr id="1030" name="Picture 6" descr="C:\Users\User\Desktop\p111000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06" y="2770668"/>
            <a:ext cx="2729880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esktop\Залы Касли 2015 (231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840666"/>
            <a:ext cx="2707430" cy="1874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775538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Игры-соревнования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1"/>
            <a:ext cx="7896084" cy="272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7577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/>
              </a:rPr>
              <a:t>Подъем и спуск 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по склону «спортивным способом»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news.allelets.ru/data/images/news/6746/large2/ddf4734ed2bba289411fc2bc3396f6e8160450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79" y="2202830"/>
            <a:ext cx="3456384" cy="201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ual.getgarant.com/assets/images/obuchenie-np1/DSC01374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202829"/>
            <a:ext cx="3384376" cy="201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2225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miranimacii.ru/_ph/23/35526921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4714884"/>
            <a:ext cx="952500" cy="714375"/>
          </a:xfrm>
          <a:prstGeom prst="rect">
            <a:avLst/>
          </a:prstGeom>
          <a:noFill/>
        </p:spPr>
      </p:pic>
      <p:pic>
        <p:nvPicPr>
          <p:cNvPr id="22532" name="Picture 4" descr="http://miranimacii.ru/_ph/23/35526921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5857892"/>
            <a:ext cx="952500" cy="714375"/>
          </a:xfrm>
          <a:prstGeom prst="rect">
            <a:avLst/>
          </a:prstGeom>
          <a:noFill/>
        </p:spPr>
      </p:pic>
      <p:pic>
        <p:nvPicPr>
          <p:cNvPr id="22534" name="Picture 6" descr="http://miranimacii.ru/_ph/23/35526921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62706" y="5929330"/>
            <a:ext cx="952500" cy="714375"/>
          </a:xfrm>
          <a:prstGeom prst="rect">
            <a:avLst/>
          </a:prstGeom>
          <a:noFill/>
        </p:spPr>
      </p:pic>
      <p:pic>
        <p:nvPicPr>
          <p:cNvPr id="22536" name="Picture 8" descr="http://miranimacii.ru/_ph/23/35526921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5000636"/>
            <a:ext cx="952500" cy="714375"/>
          </a:xfrm>
          <a:prstGeom prst="rect">
            <a:avLst/>
          </a:prstGeom>
          <a:noFill/>
        </p:spPr>
      </p:pic>
      <p:pic>
        <p:nvPicPr>
          <p:cNvPr id="22538" name="Picture 10" descr="http://miranimacii.ru/_ph/23/35526921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9223" y="5857892"/>
            <a:ext cx="952500" cy="714375"/>
          </a:xfrm>
          <a:prstGeom prst="rect">
            <a:avLst/>
          </a:prstGeom>
          <a:noFill/>
        </p:spPr>
      </p:pic>
      <p:pic>
        <p:nvPicPr>
          <p:cNvPr id="22540" name="Picture 12" descr="http://miranimacii.ru/_ph/23/35526921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5929330"/>
            <a:ext cx="952500" cy="714375"/>
          </a:xfrm>
          <a:prstGeom prst="rect">
            <a:avLst/>
          </a:prstGeom>
          <a:noFill/>
        </p:spPr>
      </p:pic>
      <p:pic>
        <p:nvPicPr>
          <p:cNvPr id="22542" name="Picture 14" descr="http://miranimacii.ru/_ph/23/35526921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5857892"/>
            <a:ext cx="952500" cy="7143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Ориентирование в лабиринте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http://www.lipetskmedia.ru/images/news_/029/1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72" y="1844824"/>
            <a:ext cx="3693210" cy="2460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static.sakh.com/info/p/photos/78/78974/fcce37f817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5402" y="1844825"/>
            <a:ext cx="3539494" cy="2460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3647170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075240" cy="5616624"/>
          </a:xfrm>
        </p:spPr>
        <p:txBody>
          <a:bodyPr/>
          <a:lstStyle/>
          <a:p>
            <a:pPr marL="342900" lvl="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ru-RU" b="1" dirty="0" smtClean="0">
                <a:latin typeface="Bookman Old Style" panose="02050604050505020204" pitchFamily="18" charset="0"/>
              </a:rPr>
              <a:t>   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59730"/>
            <a:ext cx="2741290" cy="229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C:\Users\User\Desktop\turisticheskie-uzly-vidy-primenenie-i-shemy-vyazaniya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59731"/>
            <a:ext cx="2520280" cy="2215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uzly.2e16d0ba.fill-1200x69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84984"/>
            <a:ext cx="2880320" cy="2023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\Desktop\2017-07-22-12.39.05-768x57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284984"/>
            <a:ext cx="2520280" cy="206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https://st2.depositphotos.com/2577713/5255/i/950/depositphotos_52554901-stock-photo-docking-rope-closeup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59729"/>
            <a:ext cx="2592288" cy="2215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https://thumbs.dreamstime.com/z/%D0%BA%D0%BE%D1%80%D0%B0%D0%B1%D0%BB%D1%8C-sailing-9940665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39"/>
          <a:stretch/>
        </p:blipFill>
        <p:spPr bwMode="auto">
          <a:xfrm>
            <a:off x="6444208" y="3284984"/>
            <a:ext cx="2574956" cy="2023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144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81305" y="1556792"/>
            <a:ext cx="72728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Узел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способ соединения веревок, лент, рыболовных лесок, различный нитей и т.п., способы образования петель и привязывания веревок к различным предметам. Кроме того, узлом называется           само соединение веревок. 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узел?</a:t>
            </a:r>
          </a:p>
        </p:txBody>
      </p:sp>
    </p:spTree>
    <p:extLst>
      <p:ext uri="{BB962C8B-B14F-4D97-AF65-F5344CB8AC3E}">
        <p14:creationId xmlns:p14="http://schemas.microsoft.com/office/powerpoint/2010/main" val="269871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latin typeface="Bookman Old Style" panose="020506040505050202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905692" y="2386856"/>
            <a:ext cx="1842244" cy="1296144"/>
          </a:xfrm>
          <a:prstGeom prst="ellipse">
            <a:avLst/>
          </a:prstGeom>
          <a:solidFill>
            <a:srgbClr val="F79646">
              <a:lumMod val="60000"/>
              <a:lumOff val="4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Узел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85863" y="528637"/>
            <a:ext cx="2233612" cy="1235075"/>
          </a:xfrm>
          <a:prstGeom prst="rect">
            <a:avLst/>
          </a:prstGeom>
          <a:solidFill>
            <a:srgbClr val="F79646">
              <a:lumMod val="60000"/>
              <a:lumOff val="4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Для страховки и самостраховки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029747" y="479705"/>
            <a:ext cx="2224087" cy="1204913"/>
          </a:xfrm>
          <a:prstGeom prst="rect">
            <a:avLst/>
          </a:prstGeom>
          <a:solidFill>
            <a:srgbClr val="F79646">
              <a:lumMod val="60000"/>
              <a:lumOff val="4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Для связывания веревок разного диаметра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11225" y="2862888"/>
            <a:ext cx="2233613" cy="1235075"/>
          </a:xfrm>
          <a:prstGeom prst="rect">
            <a:avLst/>
          </a:prstGeom>
          <a:solidFill>
            <a:srgbClr val="F79646">
              <a:lumMod val="60000"/>
              <a:lumOff val="4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Вспомогательные узлы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757848" y="4626742"/>
            <a:ext cx="2224088" cy="1204913"/>
          </a:xfrm>
          <a:prstGeom prst="rect">
            <a:avLst/>
          </a:prstGeom>
          <a:solidFill>
            <a:srgbClr val="F79646">
              <a:lumMod val="60000"/>
              <a:lumOff val="4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Для вязки узлов на 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поре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600910" y="3030755"/>
            <a:ext cx="2224088" cy="1174750"/>
          </a:xfrm>
          <a:prstGeom prst="rect">
            <a:avLst/>
          </a:prstGeom>
          <a:solidFill>
            <a:srgbClr val="F79646">
              <a:lumMod val="60000"/>
              <a:lumOff val="4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Для связывания веревок одинакового диаметра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546" y="1911050"/>
            <a:ext cx="592137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Стрелка вправо 11"/>
          <p:cNvSpPr/>
          <p:nvPr/>
        </p:nvSpPr>
        <p:spPr>
          <a:xfrm rot="18300628">
            <a:off x="5468931" y="1921933"/>
            <a:ext cx="688975" cy="296863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965164">
            <a:off x="5769184" y="3296277"/>
            <a:ext cx="690562" cy="296863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Стрелка вправо 13"/>
          <p:cNvSpPr/>
          <p:nvPr/>
        </p:nvSpPr>
        <p:spPr>
          <a:xfrm rot="5400000">
            <a:off x="4543898" y="3967671"/>
            <a:ext cx="690562" cy="296863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Стрелка вправо 14"/>
          <p:cNvSpPr/>
          <p:nvPr/>
        </p:nvSpPr>
        <p:spPr>
          <a:xfrm rot="9156006">
            <a:off x="3255548" y="3348663"/>
            <a:ext cx="690562" cy="296863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412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332656"/>
            <a:ext cx="82089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Для связывания веревок одинакового диаметра 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33017" y="3080544"/>
            <a:ext cx="1944687" cy="2873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ПРЯМОЙ</a:t>
            </a:r>
          </a:p>
        </p:txBody>
      </p:sp>
      <p:pic>
        <p:nvPicPr>
          <p:cNvPr id="4098" name="Picture 2" descr="C:\Users\User\Desktop\istockphoto-626005050-1024x10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017" y="1678112"/>
            <a:ext cx="271264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3"/>
          <a:srcRect b="9055"/>
          <a:stretch/>
        </p:blipFill>
        <p:spPr bwMode="auto">
          <a:xfrm>
            <a:off x="4953566" y="1696220"/>
            <a:ext cx="2697162" cy="1350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953566" y="3046264"/>
            <a:ext cx="1830387" cy="39407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ВСТРЕЧНЫЙ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08174" y="5371410"/>
            <a:ext cx="1470025" cy="28892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ТКАЦКИЙ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88590" y="3752056"/>
            <a:ext cx="2989263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4984405" y="5264944"/>
            <a:ext cx="1681162" cy="3270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ГРЕЙПВАЙН</a:t>
            </a:r>
          </a:p>
        </p:txBody>
      </p:sp>
      <p:pic>
        <p:nvPicPr>
          <p:cNvPr id="2050" name="Picture 2" descr="http://sodpm.ru/img/book/c3/g2/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174" y="3929391"/>
            <a:ext cx="2927722" cy="1442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312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marL="342900" lvl="0" indent="-342900" algn="l" eaLnBrk="0" hangingPunct="0">
              <a:spcBef>
                <a:spcPct val="20000"/>
              </a:spcBef>
            </a:pPr>
            <a:r>
              <a:rPr lang="ru-RU" sz="2800" b="1" u="sng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2800" b="1" u="sng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2800" b="1" u="sng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2800" b="1" u="sng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2800" b="1" u="sng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2800" b="1" u="sng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2800" b="1" u="sng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2800" b="1" u="sng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2800" b="1" u="sng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2800" b="1" u="sng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2800" b="1" u="sng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2800" b="1" u="sng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2800" b="1" u="sng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2800" b="1" u="sng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2800" b="1" u="sng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2800" b="1" u="sng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2800" b="1" u="sng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2800" b="1" u="sng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2800" b="1" u="sng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2800" b="1" u="sng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endParaRPr lang="ru-RU" sz="2400" i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User\Desktop\image0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31" y="1484784"/>
            <a:ext cx="3810000" cy="1465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1280x1024_45e8d2341fc1d0aa7fb5180cbd3ed48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4822081" y="1495160"/>
            <a:ext cx="3636404" cy="1465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hello_html_m3650fc1c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13" b="11286"/>
          <a:stretch/>
        </p:blipFill>
        <p:spPr bwMode="auto">
          <a:xfrm>
            <a:off x="526588" y="3606739"/>
            <a:ext cx="3810000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image00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645024"/>
            <a:ext cx="363640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05" y="911696"/>
            <a:ext cx="8160212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535437"/>
            <a:ext cx="748688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Прямой узел</a:t>
            </a:r>
            <a:endParaRPr lang="ru-RU" sz="44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818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Ткацкий узел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sodpm.ru/img/book/c3/g2/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412211"/>
            <a:ext cx="3672408" cy="1728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2.bp.blogspot.com/-n1E0RAF308Q/UuuJZY4BG7I/AAAAAAAAAL8/U9yTN7vzjlA/s1600/tkackij-uze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12212"/>
            <a:ext cx="3384376" cy="1728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www.uralstalker.com/wp-content/uploads/2016/04/tkatckij-uze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561" y="3501008"/>
            <a:ext cx="3658375" cy="166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mtdata.ru/u23/photo7738/20054608930-0/original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513" y="3961666"/>
            <a:ext cx="3685927" cy="1722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768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Вспомогательные узлы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99593" y="1341438"/>
            <a:ext cx="3816424" cy="6477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СХВАТЫВАЮЩИЙ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76056" y="4863637"/>
            <a:ext cx="3653083" cy="660031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ПОЛУСХВАТЫВАЮЩИЙ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056" y="3212976"/>
            <a:ext cx="3657484" cy="16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https://img2.freepng.ru/20180528/ftt/kisspng-prusik-bachmann-knot-rope-canyoning-tie-the-knot-5b0c56848efa58.727316751527535236585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1989138"/>
            <a:ext cx="3816424" cy="1367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395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Схватывающий узел</a:t>
            </a:r>
            <a:endParaRPr lang="ru-RU" b="1" dirty="0">
              <a:latin typeface="Bookman Old Style" panose="02050604050505020204" pitchFamily="18" charset="0"/>
            </a:endParaRPr>
          </a:p>
        </p:txBody>
      </p:sp>
      <p:pic>
        <p:nvPicPr>
          <p:cNvPr id="5122" name="Picture 2" descr="https://velesovik.ru/images/news/285/inde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3168352" cy="1859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ex3msport.life/wp-content/uploads/5cb2ee5a969105cb2ee5a9695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1340768"/>
            <a:ext cx="3312369" cy="1859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zkyorga.ru/bimages/shva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73016"/>
            <a:ext cx="316835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73017"/>
            <a:ext cx="3312369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4351225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2090</TotalTime>
  <Words>100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Diseño predeterminado</vt:lpstr>
      <vt:lpstr>«Школа юных туристят» третье занятие</vt:lpstr>
      <vt:lpstr>    </vt:lpstr>
      <vt:lpstr>Презентация PowerPoint</vt:lpstr>
      <vt:lpstr>Презентация PowerPoint</vt:lpstr>
      <vt:lpstr>Презентация PowerPoint</vt:lpstr>
      <vt:lpstr>          </vt:lpstr>
      <vt:lpstr>Ткацкий узел</vt:lpstr>
      <vt:lpstr>Вспомогательные узлы</vt:lpstr>
      <vt:lpstr>Схватывающий узел</vt:lpstr>
      <vt:lpstr>Игры-соревнования</vt:lpstr>
      <vt:lpstr>Подъем и спуск по склону «спортивным способом» </vt:lpstr>
      <vt:lpstr>Ориентирование в лабиринте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Пользователь</cp:lastModifiedBy>
  <cp:revision>65</cp:revision>
  <dcterms:created xsi:type="dcterms:W3CDTF">2019-03-21T12:40:36Z</dcterms:created>
  <dcterms:modified xsi:type="dcterms:W3CDTF">2020-01-21T12:14:38Z</dcterms:modified>
</cp:coreProperties>
</file>