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8" r:id="rId6"/>
    <p:sldId id="264" r:id="rId7"/>
    <p:sldId id="265" r:id="rId8"/>
    <p:sldId id="266" r:id="rId9"/>
    <p:sldId id="267" r:id="rId10"/>
    <p:sldId id="269" r:id="rId11"/>
    <p:sldId id="272" r:id="rId12"/>
    <p:sldId id="273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B94900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25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-9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24704" y="1363133"/>
            <a:ext cx="6148927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7200" dirty="0" smtClean="0">
                <a:ln w="19050">
                  <a:noFill/>
                </a:ln>
                <a:solidFill>
                  <a:srgbClr val="972B01"/>
                </a:solidFill>
                <a:effectLst/>
                <a:latin typeface="Lobster" panose="02000506000000020003" pitchFamily="2" charset="0"/>
                <a:ea typeface="Tahoma" panose="020B0604030504040204" pitchFamily="34" charset="0"/>
                <a:cs typeface="Tahoma" panose="020B0604030504040204" pitchFamily="34" charset="0"/>
              </a:rPr>
              <a:t>Мы можем всё!</a:t>
            </a:r>
            <a:endParaRPr lang="ru-RU" sz="7200" dirty="0">
              <a:ln w="19050">
                <a:noFill/>
              </a:ln>
              <a:solidFill>
                <a:srgbClr val="972B01"/>
              </a:solidFill>
              <a:effectLst/>
              <a:latin typeface="Lobster" panose="02000506000000020003" pitchFamily="2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8" name="Picture 2" descr="https://fs00.infourok.ru/images/doc/168/193471/img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7867" y="2365111"/>
            <a:ext cx="5418665" cy="3629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1133" y="702734"/>
            <a:ext cx="844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Планета«Литературная»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02266" y="1657910"/>
            <a:ext cx="6959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Снежная принцесса. 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3845" y="2328798"/>
            <a:ext cx="25830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Снежная королева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2400" y="3039533"/>
            <a:ext cx="4311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Илья – царевич и серый волк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7133" y="3784600"/>
            <a:ext cx="2043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Иван Царевич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1600" y="4529667"/>
            <a:ext cx="2859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Спящая бабушка.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1" y="5130800"/>
            <a:ext cx="2326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Спящая царевна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44600" y="1143000"/>
            <a:ext cx="4230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4.Стойкий бумажный солдатик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8734" y="1693333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Стойкий оловянный солдатик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44599" y="2516832"/>
            <a:ext cx="5988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Приключение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Знайки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его и его друзей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2215" y="3172300"/>
            <a:ext cx="7188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Приключение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Незнайки и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и его друзей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44599" y="3890665"/>
            <a:ext cx="3901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 smtClean="0"/>
              <a:t>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Гадкий цыплёнок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5722" y="4440998"/>
            <a:ext cx="2649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Гадкий утёнок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4599" y="5051167"/>
            <a:ext cx="4185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рыбаке и рыбачке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0400" y="5744308"/>
            <a:ext cx="4004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рыбаке 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рыбке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59169" y="1395046"/>
            <a:ext cx="2848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dirty="0" smtClean="0"/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Конь -Горбун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67200" y="2016369"/>
            <a:ext cx="2790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Конёк  - горбунок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9169" y="3013501"/>
            <a:ext cx="3024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dirty="0" smtClean="0"/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Лукавый мальчик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7508" y="3786554"/>
            <a:ext cx="22742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Чиполлино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2952" y="4888523"/>
            <a:ext cx="3540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dirty="0" smtClean="0"/>
              <a:t>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Королева на горошине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6554" y="5556738"/>
            <a:ext cx="3751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Принцесса на горошине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804333"/>
            <a:ext cx="746056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Планета «Добрые слова»</a:t>
            </a:r>
            <a:endParaRPr lang="ru-RU" sz="5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eurabota.com/uploads/photo_14854874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2867" y="1735667"/>
            <a:ext cx="5960533" cy="44788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22530" name="Picture 2" descr="https://ds04.infourok.ru/uploads/ex/0e6e/00041995-ffdcbd62/img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459" y="1052513"/>
            <a:ext cx="5959474" cy="44696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522562" y="975268"/>
            <a:ext cx="63732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Планета «Эмоций» 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AutoShape 4" descr="https://i.ytimg.com/vi/wg6jh2aY27Q/maxresdefaul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i.ytimg.com/vi/wg6jh2aY27Q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9193" y="1863047"/>
            <a:ext cx="5881139" cy="42075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82917" y="774924"/>
            <a:ext cx="6940283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  Планета « Дружбы»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2050" name="Picture 2" descr="https://multiurok.ru/img/227588/image_56bd94991b2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3733" y="2116668"/>
            <a:ext cx="5833534" cy="41650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8519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160867"/>
            <a:ext cx="913587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1" y="795866"/>
            <a:ext cx="6671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Планета «В слове     буква заблудилась»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29267" y="251860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36133" y="3706335"/>
            <a:ext cx="56472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.Мама Олю причесала-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дочке завязала.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.На деревьях распустились  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Показались клейкие цветочки.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6133" y="2709333"/>
            <a:ext cx="42062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.Мы пришли на огород,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Смотрим –               там растет.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87133" y="3090333"/>
            <a:ext cx="908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кепка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52267" y="2988733"/>
            <a:ext cx="920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репка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12333" y="4080934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Фантик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66000" y="5308599"/>
            <a:ext cx="1111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Бантик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61466" y="4809066"/>
            <a:ext cx="957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бочки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91400" y="5909733"/>
            <a:ext cx="965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почки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-0.5092 0.0148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00" y="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2222E-6 L -0.65 -0.17778 " pathEditMode="relative" ptsTypes="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41 -0.00116 L -0.26459 -0.1604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00" y="-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532467" y="897467"/>
            <a:ext cx="50038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мамы в подарок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мы купили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воду поставить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не забыли.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Тает снег. Течет ручей.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ветвях полно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Старый дедушка Пахом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скакал верхом.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Потемнело за окном –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 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вошла в наш дом.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32466" y="1286935"/>
            <a:ext cx="11169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Буфет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59133" y="5088466"/>
            <a:ext cx="919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Букет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69266" y="3115733"/>
            <a:ext cx="1106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врачей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6733" y="5469467"/>
            <a:ext cx="1064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грачей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82800" y="4199467"/>
            <a:ext cx="1032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козе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84533" y="5799666"/>
            <a:ext cx="803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коне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88957" y="5329449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дочь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09933" y="6112933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ночь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75 -0.01852 L -0.66962 -0.5530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00" y="-2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79 -0.01343 L -0.38577 -0.3430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00" y="-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509 L -0.59461 -0.23195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00" y="-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0.00023 L -0.57934 -0.1157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85" y="-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127001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25133" y="932303"/>
            <a:ext cx="5655734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Пришиты кармашки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пуговки в ряд.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замечательный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Вышел                  !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/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9.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поле                 золотой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Вырос спелый, налитой.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Воет вьюга за окошком.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Спит, в клубок свернувшись                , 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11.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 дорожке                    ползет,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спине ракушку везет.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12.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Дрова                    на дворе,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Остались щепки на траве.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83467" y="1803400"/>
            <a:ext cx="884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салат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53867" y="5071533"/>
            <a:ext cx="887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халат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4266" y="2421466"/>
            <a:ext cx="111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волос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60734" y="5350933"/>
            <a:ext cx="1253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колос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3649133"/>
            <a:ext cx="106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мошка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45399" y="5554133"/>
            <a:ext cx="99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кошка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2402" y="4241801"/>
            <a:ext cx="119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плитка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49067" y="4238414"/>
            <a:ext cx="25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463042" y="5833533"/>
            <a:ext cx="12784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улитка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93533" y="5164667"/>
            <a:ext cx="1138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пололи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9867" y="6231469"/>
            <a:ext cx="1126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кололи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72 0.0037 L -0.50417 -0.4740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0" y="-2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46 0.01875 L -0.46857 -0.4282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00" y="-22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77 0.01574 L -0.25972 -0.2803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-1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38125 -0.22685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62" y="-1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261 -0.1581 L -0.45261 -0.1581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1" y="200580"/>
            <a:ext cx="9135879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583266" y="790603"/>
            <a:ext cx="5672667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 клумбе росли,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они расцвели.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Взял 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опять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 в тетради ей писать.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 небу ползет,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Значит, скоро дождь польет.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чужих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Барбос,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забор просунув нос.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бежит по проводам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пылесосам, утюгам...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нужен этот 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прибор работать мог.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37328" y="5557891"/>
            <a:ext cx="1741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ручку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4222" y="5020079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39267" y="56811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185934" y="853837"/>
            <a:ext cx="857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01699" y="5279138"/>
            <a:ext cx="830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Розы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2963" y="1853809"/>
            <a:ext cx="921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речку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4222" y="2936958"/>
            <a:ext cx="812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Куча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20637" y="5836644"/>
            <a:ext cx="802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Туча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25542" y="3629580"/>
            <a:ext cx="10504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мычит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21602" y="6067476"/>
            <a:ext cx="1000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рычит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94914" y="4935415"/>
            <a:ext cx="692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20637" y="6529141"/>
            <a:ext cx="6668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1 -0.01111 L -0.61163 -0.6539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" y="-3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729 -0.53981 L -0.50729 -0.5398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-0.00231 L -0.62934 -0.4270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06" y="-2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5 -0.05741 L -0.45018 -0.3111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84" y="-1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-0.62413 -0.229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15" y="-11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0831" y="-60240"/>
            <a:ext cx="9135879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941696" y="1012138"/>
            <a:ext cx="6088354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Рисуют в альбоме карандашами,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на асфальте – цветными 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Чтобы двери отпирать,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Надо 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замок вставлять.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порхая,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Села на цветок,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узор на крыльях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я смог.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94830" y="1392071"/>
            <a:ext cx="1487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мешками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48011" y="4973706"/>
            <a:ext cx="1359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мелками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1504" y="2472628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1076" y="5308370"/>
            <a:ext cx="860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12278" y="3207707"/>
            <a:ext cx="125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Баночка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1552" y="5562372"/>
            <a:ext cx="125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Бабочка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973 L -0.28298 -0.5229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-2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59 -0.40903 L -0.63281 -0.4127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559 -0.34236 L -0.63559 -0.3423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849" y="935647"/>
            <a:ext cx="74080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Планета « Мимики </a:t>
            </a:r>
          </a:p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и жестов»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dreem-pics.com/uploads/posts/2017-03/1490575867_depositphotos_32262961-stock-illustration-forest-animals-s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5266" y="2572857"/>
            <a:ext cx="5901267" cy="36162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1959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635</TotalTime>
  <Words>199</Words>
  <Application>Microsoft Office PowerPoint</Application>
  <PresentationFormat>Экран (4:3)</PresentationFormat>
  <Paragraphs>128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елена пр</cp:lastModifiedBy>
  <cp:revision>81</cp:revision>
  <dcterms:created xsi:type="dcterms:W3CDTF">2013-11-19T05:52:05Z</dcterms:created>
  <dcterms:modified xsi:type="dcterms:W3CDTF">2018-01-30T06:03:24Z</dcterms:modified>
</cp:coreProperties>
</file>