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60" r:id="rId5"/>
    <p:sldId id="268" r:id="rId6"/>
    <p:sldId id="262" r:id="rId7"/>
    <p:sldId id="267" r:id="rId8"/>
    <p:sldId id="269" r:id="rId9"/>
    <p:sldId id="265" r:id="rId10"/>
    <p:sldId id="266" r:id="rId11"/>
    <p:sldId id="259" r:id="rId12"/>
    <p:sldId id="25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0EFA"/>
    <a:srgbClr val="5F7B05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3" autoAdjust="0"/>
    <p:restoredTop sz="95797" autoAdjust="0"/>
  </p:normalViewPr>
  <p:slideViewPr>
    <p:cSldViewPr>
      <p:cViewPr varScale="1">
        <p:scale>
          <a:sx n="87" d="100"/>
          <a:sy n="87" d="100"/>
        </p:scale>
        <p:origin x="-143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25.11.2020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1057;&#1054;&#1062;&#1055;&#1045;&#1044;&#1040;&#1043;&#1054;&#1043;\&#1055;&#1056;&#1054;&#1045;&#1050;&#1058;\2020-2021\&#1055;&#1088;&#1086;&#1077;&#1082;&#1090;&#1099;%2020-21\&#1054;&#1090;&#1082;&#1088;&#1086;&#1081;%20&#1089;&#1074;&#1086;&#1077;%20&#1089;&#1077;&#1088;&#1076;&#1094;&#1077;&#1047;&#1072;&#1085;&#1103;&#1090;&#1080;&#1077;%20&#1089;%20&#1076;&#1077;&#1090;&#1100;&#1084;&#1080;%20&#1087;&#1086;%20&#1090;&#1086;&#1083;&#1077;&#1088;&#1072;&#1085;&#1090;&#1085;&#1086;&#1084;&#1091;%20&#1086;&#1090;&#1085;&#1086;&#1096;&#1077;&#1085;&#1080;&#1102;\&#1084;&#1091;&#1083;&#1100;&#1090;&#1080;&#1082;.wmv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57;&#1054;&#1062;&#1055;&#1045;&#1044;&#1040;&#1043;&#1054;&#1043;\&#1055;&#1056;&#1054;&#1045;&#1050;&#1058;\2020-2021\&#1055;&#1088;&#1086;&#1077;&#1082;&#1090;&#1099;%2020-21\&#1054;&#1090;&#1082;&#1088;&#1086;&#1081;%20&#1089;&#1074;&#1086;&#1077;%20&#1089;&#1077;&#1088;&#1076;&#1094;&#1077;&#1047;&#1072;&#1085;&#1103;&#1090;&#1080;&#1077;%20&#1089;%20&#1076;&#1077;&#1090;&#1100;&#1084;&#1080;%20&#1087;&#1086;%20&#1090;&#1086;&#1083;&#1077;&#1088;&#1072;&#1085;&#1090;&#1085;&#1086;&#1084;&#1091;%20&#1086;&#1090;&#1085;&#1086;&#1096;&#1077;&#1085;&#1080;&#1102;\&#1055;&#1077;&#1089;&#1085;&#1103;%20&#1076;&#1088;&#1091;&#1078;&#1073;&#1099;.mp3" TargetMode="Externa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&#1057;&#1054;&#1062;&#1055;&#1045;&#1044;&#1040;&#1043;&#1054;&#1043;\&#1055;&#1056;&#1054;&#1045;&#1050;&#1058;\2020-2021\&#1055;&#1088;&#1086;&#1077;&#1082;&#1090;&#1099;%2020-21\&#1054;&#1090;&#1082;&#1088;&#1086;&#1081;%20&#1089;&#1074;&#1086;&#1077;%20&#1089;&#1077;&#1088;&#1076;&#1094;&#1077;&#1047;&#1072;&#1085;&#1103;&#1090;&#1080;&#1077;%20&#1089;%20&#1076;&#1077;&#1090;&#1100;&#1084;&#1080;%20&#1087;&#1086;%20&#1090;&#1086;&#1083;&#1077;&#1088;&#1072;&#1085;&#1090;&#1085;&#1086;&#1084;&#1091;%20&#1086;&#1090;&#1085;&#1086;&#1096;&#1077;&#1085;&#1080;&#1102;\&#1087;&#1083;&#1072;&#1095;%20&#1088;&#1077;&#1073;&#1077;&#1085;&#1082;&#1072;.mp3" TargetMode="Externa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1057;&#1054;&#1062;&#1055;&#1045;&#1044;&#1040;&#1043;&#1054;&#1043;\&#1055;&#1056;&#1054;&#1045;&#1050;&#1058;\2020-2021\&#1055;&#1088;&#1086;&#1077;&#1082;&#1090;&#1099;%2020-21\&#1054;&#1090;&#1082;&#1088;&#1086;&#1081;%20&#1089;&#1074;&#1086;&#1077;%20&#1089;&#1077;&#1088;&#1076;&#1094;&#1077;&#1047;&#1072;&#1085;&#1103;&#1090;&#1080;&#1077;%20&#1089;%20&#1076;&#1077;&#1090;&#1100;&#1084;&#1080;%20&#1087;&#1086;%20&#1090;&#1086;&#1083;&#1077;&#1088;&#1072;&#1085;&#1090;&#1085;&#1086;&#1084;&#1091;%20&#1086;&#1090;&#1085;&#1086;&#1096;&#1077;&#1085;&#1080;&#1102;\&#1054;&#1073;&#1097;&#1077;&#1085;&#1080;&#1077;%20&#1075;&#1083;&#1091;&#1093;&#1086;&#1085;&#1077;&#1084;&#1099;&#1093;.wmv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1057;&#1054;&#1062;&#1055;&#1045;&#1044;&#1040;&#1043;&#1054;&#1043;\&#1055;&#1056;&#1054;&#1045;&#1050;&#1058;\2020-2021\&#1055;&#1088;&#1086;&#1077;&#1082;&#1090;&#1099;%2020-21\&#1054;&#1090;&#1082;&#1088;&#1086;&#1081;%20&#1089;&#1074;&#1086;&#1077;%20&#1089;&#1077;&#1088;&#1076;&#1094;&#1077;&#1047;&#1072;&#1085;&#1103;&#1090;&#1080;&#1077;%20&#1089;%20&#1076;&#1077;&#1090;&#1100;&#1084;&#1080;%20&#1087;&#1086;%20&#1090;&#1086;&#1083;&#1077;&#1088;&#1072;&#1085;&#1090;&#1085;&#1086;&#1084;&#1091;%20&#1086;&#1090;&#1085;&#1086;&#1096;&#1077;&#1085;&#1080;&#1102;\&#1052;&#1091;&#1083;&#1100;&#1090;&#1080;&#1082;%20(&#1057;&#1059;&#1056;&#1044;).mp4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714356"/>
            <a:ext cx="9144000" cy="16430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i="1" dirty="0" smtClean="0">
                <a:latin typeface="Georgia" pitchFamily="18" charset="0"/>
              </a:rPr>
              <a:t>«ОТКРОЙ СВОЕ СЕРДЦЕ»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6000768"/>
            <a:ext cx="8324880" cy="71438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dirty="0" smtClean="0"/>
              <a:t>                                                              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Занятие подготовила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Социальный педагог Шохина С.П.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7" name="Picture 3" descr="F:\СОЦПЕДАГОГ\ПРОЕКТ\2020-2021\Проекты 20-21\Занятие с детьми по толерантному отношению Открой свое сердце\картинка со стихо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71612"/>
            <a:ext cx="7786742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2458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FF0066"/>
                </a:solidFill>
                <a:latin typeface="Georgia" pitchFamily="18" charset="0"/>
              </a:rPr>
              <a:t>Ц</a:t>
            </a:r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В</a:t>
            </a:r>
            <a:r>
              <a:rPr lang="ru-RU" sz="4400" b="1" dirty="0" smtClean="0">
                <a:solidFill>
                  <a:srgbClr val="FFC000"/>
                </a:solidFill>
                <a:latin typeface="Georgia" pitchFamily="18" charset="0"/>
              </a:rPr>
              <a:t>Е</a:t>
            </a:r>
            <a:r>
              <a:rPr lang="ru-RU" sz="4400" b="1" dirty="0" smtClean="0">
                <a:solidFill>
                  <a:srgbClr val="00B050"/>
                </a:solidFill>
                <a:latin typeface="Georgia" pitchFamily="18" charset="0"/>
              </a:rPr>
              <a:t>Т</a:t>
            </a:r>
            <a:r>
              <a:rPr lang="ru-RU" sz="4400" b="1" dirty="0" smtClean="0">
                <a:solidFill>
                  <a:srgbClr val="950EFA"/>
                </a:solidFill>
                <a:latin typeface="Georgia" pitchFamily="18" charset="0"/>
              </a:rPr>
              <a:t>И</a:t>
            </a:r>
            <a:r>
              <a:rPr lang="ru-RU" sz="4400" b="1" dirty="0" smtClean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К</a:t>
            </a:r>
            <a:r>
              <a:rPr lang="ru-RU" sz="4400" b="1" dirty="0" smtClean="0">
                <a:latin typeface="Georgia" pitchFamily="18" charset="0"/>
              </a:rPr>
              <a:t> - </a:t>
            </a:r>
            <a:r>
              <a:rPr lang="ru-RU" sz="4400" b="1" dirty="0" smtClean="0">
                <a:solidFill>
                  <a:srgbClr val="FF0066"/>
                </a:solidFill>
                <a:latin typeface="Georgia" pitchFamily="18" charset="0"/>
              </a:rPr>
              <a:t>С</a:t>
            </a:r>
            <a:r>
              <a:rPr lang="ru-RU" sz="4400" b="1" dirty="0" smtClean="0">
                <a:solidFill>
                  <a:srgbClr val="7030A0"/>
                </a:solidFill>
                <a:latin typeface="Georgia" pitchFamily="18" charset="0"/>
              </a:rPr>
              <a:t>Е</a:t>
            </a:r>
            <a:r>
              <a:rPr lang="ru-RU" sz="4400" b="1" dirty="0" smtClean="0">
                <a:solidFill>
                  <a:srgbClr val="00B050"/>
                </a:solidFill>
                <a:latin typeface="Georgia" pitchFamily="18" charset="0"/>
              </a:rPr>
              <a:t>М</a:t>
            </a:r>
            <a:r>
              <a:rPr lang="ru-RU" sz="4400" b="1" dirty="0" smtClean="0">
                <a:solidFill>
                  <a:srgbClr val="5F7B05"/>
                </a:solidFill>
                <a:latin typeface="Georgia" pitchFamily="18" charset="0"/>
              </a:rPr>
              <a:t>И</a:t>
            </a:r>
            <a:r>
              <a:rPr lang="ru-RU" sz="4400" b="1" dirty="0" smtClean="0">
                <a:solidFill>
                  <a:srgbClr val="FFFF00"/>
                </a:solidFill>
                <a:latin typeface="Georgia" pitchFamily="18" charset="0"/>
              </a:rPr>
              <a:t>Ц</a:t>
            </a:r>
            <a:r>
              <a:rPr lang="ru-RU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В</a:t>
            </a:r>
            <a:r>
              <a:rPr lang="ru-RU" sz="4400" b="1" dirty="0" smtClean="0">
                <a:solidFill>
                  <a:srgbClr val="FF0000"/>
                </a:solidFill>
                <a:latin typeface="Georgia" pitchFamily="18" charset="0"/>
              </a:rPr>
              <a:t>Е</a:t>
            </a:r>
            <a:r>
              <a:rPr lang="ru-RU" sz="4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Georgia" pitchFamily="18" charset="0"/>
              </a:rPr>
              <a:t>Т</a:t>
            </a:r>
            <a:r>
              <a:rPr lang="ru-RU" sz="4400" b="1" dirty="0" smtClean="0">
                <a:solidFill>
                  <a:schemeClr val="tx1"/>
                </a:solidFill>
                <a:latin typeface="Georgia" pitchFamily="18" charset="0"/>
              </a:rPr>
              <a:t>И</a:t>
            </a:r>
            <a:r>
              <a:rPr lang="ru-RU" sz="4400" b="1" dirty="0" smtClean="0">
                <a:solidFill>
                  <a:srgbClr val="950EFA"/>
                </a:solidFill>
                <a:latin typeface="Georgia" pitchFamily="18" charset="0"/>
              </a:rPr>
              <a:t>К</a:t>
            </a:r>
            <a:endParaRPr lang="ru-RU" sz="4400" b="1" dirty="0">
              <a:solidFill>
                <a:srgbClr val="950EFA"/>
              </a:solidFill>
              <a:latin typeface="Georgia" pitchFamily="18" charset="0"/>
            </a:endParaRPr>
          </a:p>
        </p:txBody>
      </p:sp>
      <p:pic>
        <p:nvPicPr>
          <p:cNvPr id="4" name="мультик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000164" y="857232"/>
            <a:ext cx="11239536" cy="60007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22471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Georgia" pitchFamily="18" charset="0"/>
              </a:rPr>
              <a:t>Человек хранит свои добрые чувства в душе, а душа у человека живет в сердце </a:t>
            </a:r>
            <a:endParaRPr lang="ru-RU" sz="36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4" name="Содержимое 3" descr="сердце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1935163"/>
            <a:ext cx="8643998" cy="470854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F:\СОЦПЕДАГОГ\ПРОЕКТ\2020-2021\Проекты 20-21\Занятие с детьми по толерантному отношению Открой свое сердце\depositphotos_37872913-stock-illustration-children-slide-down-on-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3143248"/>
            <a:ext cx="8715436" cy="3429024"/>
          </a:xfrm>
          <a:prstGeom prst="rect">
            <a:avLst/>
          </a:prstGeom>
          <a:noFill/>
        </p:spPr>
      </p:pic>
      <p:pic>
        <p:nvPicPr>
          <p:cNvPr id="9" name="Песня дружбы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357958"/>
            <a:ext cx="304800" cy="304800"/>
          </a:xfrm>
          <a:prstGeom prst="rect">
            <a:avLst/>
          </a:prstGeom>
        </p:spPr>
      </p:pic>
      <p:pic>
        <p:nvPicPr>
          <p:cNvPr id="3075" name="Picture 3" descr="F:\СОЦПЕДАГОГ\ПРОЕКТ\2020-2021\Проекты 20-21\Занятие с детьми по толерантному отношению Открой свое сердце\я такой же как и ты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42852"/>
            <a:ext cx="4929222" cy="2857520"/>
          </a:xfrm>
          <a:prstGeom prst="rect">
            <a:avLst/>
          </a:prstGeom>
          <a:noFill/>
        </p:spPr>
      </p:pic>
      <p:pic>
        <p:nvPicPr>
          <p:cNvPr id="3076" name="Picture 4" descr="F:\СОЦПЕДАГОГ\ПРОЕКТ\2020-2021\Проекты 20-21\Занятие с детьми по толерантному отношению Открой свое сердце\картинка 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4" y="142852"/>
            <a:ext cx="3786214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82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642918"/>
            <a:ext cx="8858312" cy="17859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latin typeface="Georgia" pitchFamily="18" charset="0"/>
              </a:rPr>
              <a:t/>
            </a:r>
            <a:br>
              <a:rPr lang="ru-RU" sz="2800" b="1" dirty="0" smtClean="0">
                <a:latin typeface="Georgia" pitchFamily="18" charset="0"/>
              </a:rPr>
            </a:br>
            <a:r>
              <a:rPr lang="ru-RU" sz="2800" b="1" dirty="0" smtClean="0">
                <a:latin typeface="Georgia" pitchFamily="18" charset="0"/>
              </a:rPr>
              <a:t/>
            </a:r>
            <a:br>
              <a:rPr lang="ru-RU" sz="2800" b="1" dirty="0" smtClean="0">
                <a:latin typeface="Georgia" pitchFamily="18" charset="0"/>
              </a:rPr>
            </a:br>
            <a:r>
              <a:rPr lang="ru-RU" sz="2800" b="1" dirty="0" smtClean="0">
                <a:latin typeface="Georgia" pitchFamily="18" charset="0"/>
              </a:rPr>
              <a:t/>
            </a:r>
            <a:br>
              <a:rPr lang="ru-RU" sz="2800" b="1" dirty="0" smtClean="0">
                <a:latin typeface="Georgia" pitchFamily="18" charset="0"/>
              </a:rPr>
            </a:br>
            <a:r>
              <a:rPr lang="ru-RU" sz="2800" b="1" dirty="0" smtClean="0">
                <a:latin typeface="Georgia" pitchFamily="18" charset="0"/>
              </a:rPr>
              <a:t/>
            </a:r>
            <a:br>
              <a:rPr lang="ru-RU" sz="2800" b="1" dirty="0" smtClean="0">
                <a:latin typeface="Georgia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Georgia" pitchFamily="18" charset="0"/>
              </a:rPr>
              <a:t>СО – ЧУВСТВОВАТЬ, </a:t>
            </a:r>
            <a:r>
              <a:rPr lang="ru-RU" sz="2800" b="1" dirty="0" smtClean="0">
                <a:solidFill>
                  <a:srgbClr val="00B050"/>
                </a:solidFill>
                <a:latin typeface="Georgia" pitchFamily="18" charset="0"/>
              </a:rPr>
              <a:t/>
            </a:r>
            <a:br>
              <a:rPr lang="ru-RU" sz="2800" b="1" dirty="0" smtClean="0">
                <a:solidFill>
                  <a:srgbClr val="00B050"/>
                </a:solidFill>
                <a:latin typeface="Georgia" pitchFamily="18" charset="0"/>
              </a:rPr>
            </a:br>
            <a:r>
              <a:rPr lang="ru-RU" sz="2800" b="1" dirty="0" smtClean="0">
                <a:solidFill>
                  <a:srgbClr val="00B050"/>
                </a:solidFill>
                <a:latin typeface="Georgia" pitchFamily="18" charset="0"/>
              </a:rPr>
              <a:t>значит чувствовать, как другому человеку больно, грустно, плохо.</a:t>
            </a:r>
            <a:r>
              <a:rPr lang="ru-RU" sz="2800" b="1" dirty="0" smtClean="0">
                <a:latin typeface="Georgia" pitchFamily="18" charset="0"/>
              </a:rPr>
              <a:t/>
            </a:r>
            <a:br>
              <a:rPr lang="ru-RU" sz="2800" b="1" dirty="0" smtClean="0">
                <a:latin typeface="Georgia" pitchFamily="18" charset="0"/>
              </a:rPr>
            </a:br>
            <a:endParaRPr lang="ru-RU" sz="2800" b="1" dirty="0">
              <a:latin typeface="Georgia" pitchFamily="18" charset="0"/>
            </a:endParaRPr>
          </a:p>
        </p:txBody>
      </p:sp>
      <p:pic>
        <p:nvPicPr>
          <p:cNvPr id="9" name="плач ребенка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643966" y="6286520"/>
            <a:ext cx="304800" cy="304800"/>
          </a:xfrm>
          <a:prstGeom prst="rect">
            <a:avLst/>
          </a:prstGeom>
        </p:spPr>
      </p:pic>
      <p:pic>
        <p:nvPicPr>
          <p:cNvPr id="2052" name="Picture 4" descr="F:\СОЦПЕДАГОГ\ПРОЕКТ\2020-2021\Проекты 20-21\Занятие с детьми по толерантному отношению Открой свое сердце\плачущая девочк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2071678"/>
            <a:ext cx="6643734" cy="43577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9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704088"/>
            <a:ext cx="8929718" cy="101040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Инвалиды </a:t>
            </a:r>
            <a:r>
              <a:rPr lang="ru-RU" sz="2400" dirty="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Georgia" pitchFamily="18" charset="0"/>
              </a:rPr>
              <a:t>– это люди, ограниченные в каких-то определенных возможностях, многие из них болеют, некоторые странно выглядят, но во всем остальном они такие же, как мы с вами. </a:t>
            </a:r>
            <a:endParaRPr lang="ru-RU" sz="2400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1026" name="Picture 2" descr="F:\СОЦПЕДАГОГ\ПРОЕКТ\2020-2021\Проекты 20-21\Открой свое сердцеЗанятие с детьми по толерантному отношению\картинка 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16313" y="1935163"/>
            <a:ext cx="7311374" cy="4708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85728"/>
            <a:ext cx="7851648" cy="128588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ГЛУХОНЕМЫЕ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F:\СОЦПЕДАГОГ\ПРОЕКТ\2020-2021\Проекты 20-21\Открой свое сердцеЗанятие с детьми по толерантному отношению\глухоне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3116"/>
            <a:ext cx="4071966" cy="3643338"/>
          </a:xfrm>
          <a:prstGeom prst="rect">
            <a:avLst/>
          </a:prstGeom>
          <a:noFill/>
        </p:spPr>
      </p:pic>
      <p:pic>
        <p:nvPicPr>
          <p:cNvPr id="2051" name="Picture 3" descr="F:\СОЦПЕДАГОГ\ПРОЕКТ\2020-2021\Проекты 20-21\Открой свое сердцеЗанятие с детьми по толерантному отношению\глухо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2143116"/>
            <a:ext cx="4572032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АЗБУКА ГЛУХОНЕМЫХ</a:t>
            </a:r>
            <a:endParaRPr lang="ru-RU" sz="6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F:\СОЦПЕДАГОГ\ПРОЕКТ\2020-2021\Проекты 20-21\Открой свое сердцеЗанятие с детьми по толерантному отношению\азбука глухонемых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714488"/>
            <a:ext cx="4719825" cy="4389437"/>
          </a:xfrm>
          <a:prstGeom prst="rect">
            <a:avLst/>
          </a:prstGeom>
          <a:noFill/>
        </p:spPr>
      </p:pic>
      <p:pic>
        <p:nvPicPr>
          <p:cNvPr id="4099" name="Picture 3" descr="F:\СОЦПЕДАГОГ\ПРОЕКТ\2020-2021\Проекты 20-21\Открой свое сердцеЗанятие с детьми по толерантному отношению\АЗБУКА 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714488"/>
            <a:ext cx="4000528" cy="4357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04088"/>
            <a:ext cx="8329642" cy="1153276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ОБЩЕНИЕ ГЛУХОНЕМЫХ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F:\СОЦПЕДАГОГ\ПРОЕКТ\2020-2021\Проекты 20-21\Открой свое сердцеЗанятие с детьми по толерантному отношению\дети общаются глух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285992"/>
            <a:ext cx="4643470" cy="3714776"/>
          </a:xfrm>
          <a:prstGeom prst="rect">
            <a:avLst/>
          </a:prstGeom>
          <a:noFill/>
        </p:spPr>
      </p:pic>
      <p:pic>
        <p:nvPicPr>
          <p:cNvPr id="3075" name="Picture 3" descr="F:\СОЦПЕДАГОГ\ПРОЕКТ\2020-2021\Проекты 20-21\Открой свое сердцеЗанятие с детьми по толерантному отношению\АППАРАТ ГЛУХОНЕМ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2285992"/>
            <a:ext cx="4143404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щение глухонемых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14282" y="142852"/>
            <a:ext cx="8715436" cy="6572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МУЛЬТФИЛЬМЫ ДЛЯ ГЛУХОНЕМЫХ С СУРДОПЕРЕВОДОМ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Мультик (СУРД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42844" y="1285860"/>
            <a:ext cx="8786874" cy="5429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F:\СОЦПЕДАГОГ\ПРОЕКТ\2020-2021\Проекты 20-21\Открой свое сердцеЗанятие с детьми по толерантному отношению\смеются над больным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15436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295</TotalTime>
  <Words>41</Words>
  <PresentationFormat>Экран (4:3)</PresentationFormat>
  <Paragraphs>11</Paragraphs>
  <Slides>12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«ОТКРОЙ СВОЕ СЕРДЦЕ» </vt:lpstr>
      <vt:lpstr>    СО – ЧУВСТВОВАТЬ,  значит чувствовать, как другому человеку больно, грустно, плохо. </vt:lpstr>
      <vt:lpstr>  Инвалиды  – это люди, ограниченные в каких-то определенных возможностях, многие из них болеют, некоторые странно выглядят, но во всем остальном они такие же, как мы с вами. </vt:lpstr>
      <vt:lpstr>ГЛУХОНЕМЫЕ</vt:lpstr>
      <vt:lpstr>АЗБУКА ГЛУХОНЕМЫХ</vt:lpstr>
      <vt:lpstr>ОБЩЕНИЕ ГЛУХОНЕМЫХ</vt:lpstr>
      <vt:lpstr>Слайд 7</vt:lpstr>
      <vt:lpstr>МУЛЬТФИЛЬМЫ ДЛЯ ГЛУХОНЕМЫХ С СУРДОПЕРЕВОДОМ</vt:lpstr>
      <vt:lpstr>Слайд 9</vt:lpstr>
      <vt:lpstr>ЦВЕТИК - СЕМИЦВЕТИК</vt:lpstr>
      <vt:lpstr>Человек хранит свои добрые чувства в душе, а душа у человека живет в сердце 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</cp:lastModifiedBy>
  <cp:revision>39</cp:revision>
  <dcterms:modified xsi:type="dcterms:W3CDTF">2020-11-25T18:58:38Z</dcterms:modified>
</cp:coreProperties>
</file>