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7;&#1088;&#1072;&#1078;&#1077;&#1085;&#1080;&#1103;%201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dirty="0" smtClean="0"/>
              <a:t>Как назывался план немецкого командования по разгрому Советского Союза?</a:t>
            </a:r>
            <a:endParaRPr lang="ru-RU" dirty="0"/>
          </a:p>
        </p:txBody>
      </p:sp>
      <p:pic>
        <p:nvPicPr>
          <p:cNvPr id="1026" name="Picture 2" descr="D:\barbaros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3816424" cy="446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58052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4534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11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Как назывался план немецкого командования по разгрому Советского Союза?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назывался план немецкого командования по разгрому Советского Союза?</dc:title>
  <dc:creator>Scool</dc:creator>
  <cp:lastModifiedBy>Scool</cp:lastModifiedBy>
  <cp:revision>1</cp:revision>
  <dcterms:created xsi:type="dcterms:W3CDTF">2020-02-27T05:24:59Z</dcterms:created>
  <dcterms:modified xsi:type="dcterms:W3CDTF">2020-02-27T05:31:04Z</dcterms:modified>
</cp:coreProperties>
</file>