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2028" autoAdjust="0"/>
  </p:normalViewPr>
  <p:slideViewPr>
    <p:cSldViewPr>
      <p:cViewPr varScale="1">
        <p:scale>
          <a:sx n="102" d="100"/>
          <a:sy n="102" d="100"/>
        </p:scale>
        <p:origin x="192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30.06.2021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3528392"/>
          </a:xfrm>
        </p:spPr>
        <p:txBody>
          <a:bodyPr>
            <a:normAutofit fontScale="90000"/>
          </a:bodyPr>
          <a:lstStyle/>
          <a:p>
            <a:r>
              <a:rPr lang="ru-RU" dirty="0"/>
              <a:t>«Профилактика эмоционального выгорания педагогов»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43204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МАДОУ «Детский сад № 5 «Полянка»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348880"/>
            <a:ext cx="612068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Естественная регуляция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Физическая активность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Массаж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Природа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Общение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Сон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Искусство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791619"/>
            <a:ext cx="40386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Психологические приемы </a:t>
            </a:r>
            <a:r>
              <a:rPr lang="ru-RU" dirty="0" err="1"/>
              <a:t>саморегуляции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Дыхательная гимнастика</a:t>
            </a:r>
          </a:p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Аутотренинг</a:t>
            </a:r>
          </a:p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Релаксация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Выражение эмоций 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790946"/>
            <a:ext cx="4038600" cy="2693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Дыхательная гимнастика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а) просто максимально глубоко подышите свежим воздухом в течение 1-2 минут;</a:t>
            </a: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б) подышите с задержкой дыхания – спокойно вдыхайте, а выдыхайте в два раза  дольше, медленнее;</a:t>
            </a: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в)подышите с паузами: вдохнули – пауза, задержка дыхания; выдохнули – пауза, задержка дыхания;</a:t>
            </a: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г) дыхание на счет: на 4 счета вдох, на 4 счета – выдох.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Правила аутотренинга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утвердительной форме! 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настоящем времени!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 позитивным настроем!</a:t>
            </a:r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124744"/>
            <a:ext cx="4104456" cy="5001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Психологические приемы </a:t>
            </a:r>
            <a:r>
              <a:rPr lang="ru-RU" dirty="0" err="1"/>
              <a:t>саморегуляции</a:t>
            </a:r>
            <a:r>
              <a:rPr lang="ru-RU" dirty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Использование визуализации</a:t>
            </a:r>
          </a:p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Чередование напряжения и расслабления («Лимон», «Воздушный шар»)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Что еще помогает?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Делать паузы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Ограничить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гаджеты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Побаловать себя 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«Баночка счастья»</a:t>
            </a:r>
          </a:p>
          <a:p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Антистрессовый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набор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Основы успешной профилактики эмоционального выгорания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СОЗДАНИЕ ЛИЧНОЙ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СТРАТЕГИИ:</a:t>
            </a:r>
          </a:p>
          <a:p>
            <a:pPr lvl="0"/>
            <a:r>
              <a:rPr lang="ru-RU" dirty="0"/>
              <a:t>Знаю, </a:t>
            </a:r>
            <a:r>
              <a:rPr lang="ru-RU" dirty="0">
                <a:solidFill>
                  <a:srgbClr val="FF0000"/>
                </a:solidFill>
              </a:rPr>
              <a:t>что</a:t>
            </a:r>
            <a:r>
              <a:rPr lang="ru-RU" dirty="0"/>
              <a:t> помогает мне справиться с выгоранием.</a:t>
            </a:r>
          </a:p>
          <a:p>
            <a:pPr lvl="0"/>
            <a:r>
              <a:rPr lang="ru-RU" dirty="0"/>
              <a:t>Планирую, </a:t>
            </a:r>
            <a:r>
              <a:rPr lang="ru-RU" dirty="0">
                <a:solidFill>
                  <a:srgbClr val="FF0000"/>
                </a:solidFill>
              </a:rPr>
              <a:t>когда</a:t>
            </a:r>
            <a:r>
              <a:rPr lang="ru-RU" dirty="0"/>
              <a:t> я это делаю..</a:t>
            </a:r>
          </a:p>
          <a:p>
            <a:r>
              <a:rPr lang="ru-RU" dirty="0"/>
              <a:t>Понимаю, </a:t>
            </a:r>
            <a:r>
              <a:rPr lang="ru-RU" dirty="0">
                <a:solidFill>
                  <a:srgbClr val="FF0000"/>
                </a:solidFill>
              </a:rPr>
              <a:t>кто</a:t>
            </a:r>
            <a:r>
              <a:rPr lang="ru-RU" dirty="0"/>
              <a:t> может меня поддержать 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791619"/>
            <a:ext cx="40386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 создать свою личную стратегию профилактики профессионального выгорания?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Найдите свои персональные ресурсы- оптимальные способы, помогающие вам поддерживать хорошее самочувствие.</a:t>
            </a:r>
          </a:p>
          <a:p>
            <a:pPr lvl="0"/>
            <a:r>
              <a:rPr lang="ru-RU" dirty="0"/>
              <a:t>Освойте психологические приемы </a:t>
            </a:r>
            <a:r>
              <a:rPr lang="ru-RU" dirty="0" err="1"/>
              <a:t>саморегуляции</a:t>
            </a:r>
            <a:r>
              <a:rPr lang="ru-RU" dirty="0"/>
              <a:t> и используйте их регулярно.</a:t>
            </a:r>
          </a:p>
          <a:p>
            <a:pPr lvl="0"/>
            <a:r>
              <a:rPr lang="ru-RU" dirty="0"/>
              <a:t>Внесите ресурсы в свой жизненный график по принципу: какой ресурс используется раз в неделю, раз в месяц, раз в год.</a:t>
            </a:r>
          </a:p>
          <a:p>
            <a:pPr lvl="0"/>
            <a:r>
              <a:rPr lang="ru-RU" dirty="0"/>
              <a:t>Поищите единомышленников, которые будут вам помогать.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35163"/>
            <a:ext cx="820891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dirty="0"/>
              <a:t>Что такое стресс?</a:t>
            </a:r>
          </a:p>
          <a:p>
            <a:pPr marL="514350" indent="-514350">
              <a:buAutoNum type="arabicParenR"/>
            </a:pPr>
            <a:r>
              <a:rPr lang="ru-RU" dirty="0"/>
              <a:t>Способы борьбы со стрессом</a:t>
            </a:r>
          </a:p>
          <a:p>
            <a:pPr marL="514350" indent="-514350">
              <a:buAutoNum type="arabicParenR"/>
            </a:pPr>
            <a:r>
              <a:rPr lang="ru-RU" dirty="0"/>
              <a:t>Личная стратегия в профилактике эмоционального напряжения</a:t>
            </a:r>
          </a:p>
          <a:p>
            <a:pPr marL="514350" indent="-514350">
              <a:buAutoNum type="arabicParenR"/>
            </a:pPr>
            <a:r>
              <a:rPr lang="ru-RU" dirty="0"/>
              <a:t>Практическая работа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126880" y="1920875"/>
            <a:ext cx="3081240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стресс?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От англ. слова </a:t>
            </a:r>
            <a:r>
              <a:rPr lang="en-US" dirty="0" err="1"/>
              <a:t>stresse</a:t>
            </a:r>
            <a:r>
              <a:rPr lang="ru-RU" dirty="0"/>
              <a:t> – напряжение, перегрузка.</a:t>
            </a:r>
          </a:p>
          <a:p>
            <a:pPr lvl="0"/>
            <a:r>
              <a:rPr lang="ru-RU" dirty="0"/>
              <a:t>Адаптационная реакция организма на внешние воздействия. </a:t>
            </a:r>
          </a:p>
          <a:p>
            <a:pPr lvl="0"/>
            <a:r>
              <a:rPr lang="ru-RU" dirty="0"/>
              <a:t>Стресс захватывает и физиологию и психологию.</a:t>
            </a:r>
          </a:p>
          <a:p>
            <a:pPr lvl="0"/>
            <a:r>
              <a:rPr lang="ru-RU" dirty="0"/>
              <a:t>Стресс бывает </a:t>
            </a:r>
            <a:r>
              <a:rPr lang="ru-RU" dirty="0">
                <a:solidFill>
                  <a:srgbClr val="FF0000"/>
                </a:solidFill>
              </a:rPr>
              <a:t>острым и хроническим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 понять, что воспитатель находится в состоянии стресса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Ухудшилась память, внимание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Быстрая речь, повышенная возбудимость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Мышечное напряжение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 умеет сосредоточиться на задачах 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Часто находится в подавленном состоянии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Появилось головокружение, аритмия, тахикардия, проблемы с ЖКТ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 получает прежнего удовольствия от работы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Быстро утомляется от привычных дел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Пропало чувство юмора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406606"/>
            <a:ext cx="4038600" cy="346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Косвенные признаки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81399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 lvl="0"/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Бессонница или регулярные плохие сны;</a:t>
            </a:r>
          </a:p>
          <a:p>
            <a:pPr lvl="0"/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Аллергия;</a:t>
            </a:r>
          </a:p>
          <a:p>
            <a:pPr lvl="0"/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Большая потребность в сладком;</a:t>
            </a:r>
          </a:p>
          <a:p>
            <a:pPr lvl="0"/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Появились вредные привычки.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dirty="0"/>
              <a:t>Чем стресс отличается от усталости?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4040188" cy="936104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Усталость</a:t>
            </a:r>
            <a:r>
              <a:rPr lang="ru-RU" dirty="0"/>
              <a:t> – </a:t>
            </a:r>
            <a:r>
              <a:rPr lang="ru-RU" b="0" dirty="0">
                <a:latin typeface="Times New Roman" pitchFamily="18" charset="0"/>
                <a:cs typeface="Times New Roman" pitchFamily="18" charset="0"/>
              </a:rPr>
              <a:t>общее чувство утомления от работы, которое нормализуется после отдыха.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5025" y="1484785"/>
            <a:ext cx="4041775" cy="102981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Стресс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0" dirty="0">
                <a:latin typeface="Times New Roman" pitchFamily="18" charset="0"/>
                <a:cs typeface="Times New Roman" pitchFamily="18" charset="0"/>
              </a:rPr>
              <a:t>реакция организма в ответ на воздействие</a:t>
            </a:r>
            <a:r>
              <a:rPr lang="ru-RU" b="0" dirty="0"/>
              <a:t>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54037" y="2708920"/>
            <a:ext cx="3846513" cy="3652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85648" y="2514600"/>
            <a:ext cx="3360529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влияет на выгорание?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Внешние факторы: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Условия работы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Рабочие перегрузки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Дефицит времени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Продолжительность рабочего дня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Трудный контингент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Психологический климат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влияет на выгорание?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Внутренние факторы:</a:t>
            </a:r>
          </a:p>
          <a:p>
            <a:pPr lvl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Личностные особенности: самооценка, выносливость, понимание своей ответственности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Умение обращать внимание на свои чувства и их выражение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Способы борьбы с хроническим стрессом и организации профилактики профессионального выгорания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Естественная регуляция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err="1"/>
              <a:t>Саморегуляция</a:t>
            </a:r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3009587"/>
            <a:ext cx="4040188" cy="285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189009" y="2514600"/>
            <a:ext cx="2953807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</TotalTime>
  <Words>471</Words>
  <Application>Microsoft Macintosh PowerPoint</Application>
  <PresentationFormat>Экран (4:3)</PresentationFormat>
  <Paragraphs>90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Calibri</vt:lpstr>
      <vt:lpstr>Constantia</vt:lpstr>
      <vt:lpstr>Times New Roman</vt:lpstr>
      <vt:lpstr>Wingdings 2</vt:lpstr>
      <vt:lpstr>Поток</vt:lpstr>
      <vt:lpstr>«Профилактика эмоционального выгорания педагогов»   </vt:lpstr>
      <vt:lpstr>ПЛАН:</vt:lpstr>
      <vt:lpstr>Что такое стресс?</vt:lpstr>
      <vt:lpstr>Как понять, что воспитатель находится в состоянии стресса</vt:lpstr>
      <vt:lpstr>Косвенные признаки</vt:lpstr>
      <vt:lpstr>Чем стресс отличается от усталости?</vt:lpstr>
      <vt:lpstr>Что влияет на выгорание?</vt:lpstr>
      <vt:lpstr>Что влияет на выгорание?</vt:lpstr>
      <vt:lpstr>Способы борьбы с хроническим стрессом и организации профилактики профессионального выгорания </vt:lpstr>
      <vt:lpstr>Естественная регуляция </vt:lpstr>
      <vt:lpstr>Психологические приемы саморегуляции</vt:lpstr>
      <vt:lpstr>Дыхательная гимнастика  </vt:lpstr>
      <vt:lpstr>Правила аутотренинга </vt:lpstr>
      <vt:lpstr>Психологические приемы саморегуляции.</vt:lpstr>
      <vt:lpstr>Что еще помогает?  </vt:lpstr>
      <vt:lpstr>Основы успешной профилактики эмоционального выгорания</vt:lpstr>
      <vt:lpstr>Как создать свою личную стратегию профилактики профессионального выгорания?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«Профилактика эмоционального выгорания педагогов»   </dc:title>
  <dc:creator>Коля</dc:creator>
  <cp:lastModifiedBy>Microsoft Office User</cp:lastModifiedBy>
  <cp:revision>12</cp:revision>
  <dcterms:created xsi:type="dcterms:W3CDTF">2019-01-20T13:53:06Z</dcterms:created>
  <dcterms:modified xsi:type="dcterms:W3CDTF">2021-06-30T13:13:14Z</dcterms:modified>
</cp:coreProperties>
</file>