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73" r:id="rId7"/>
    <p:sldId id="274" r:id="rId8"/>
    <p:sldId id="276" r:id="rId9"/>
    <p:sldId id="275" r:id="rId10"/>
    <p:sldId id="263" r:id="rId11"/>
    <p:sldId id="262" r:id="rId12"/>
    <p:sldId id="264" r:id="rId13"/>
    <p:sldId id="265" r:id="rId14"/>
    <p:sldId id="266" r:id="rId15"/>
    <p:sldId id="267" r:id="rId16"/>
    <p:sldId id="269" r:id="rId17"/>
    <p:sldId id="268" r:id="rId18"/>
    <p:sldId id="258" r:id="rId19"/>
    <p:sldId id="270" r:id="rId20"/>
    <p:sldId id="271" r:id="rId21"/>
    <p:sldId id="272" r:id="rId22"/>
    <p:sldId id="277" r:id="rId23"/>
    <p:sldId id="279" r:id="rId24"/>
    <p:sldId id="278"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01.02.2018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01.02.2018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74;&#1080;&#1076;&#1077;&#1086;&#1088;&#1086;&#1083;&#1080;&#1082;%202.%20.mp4" TargetMode="Externa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42;&#1083;&#1072;&#1076;&#1080;&#1084;&#1080;&#1088;%20&#1048;&#1085;&#1082;&#1080;&#1085;%20&#1057;&#1090;&#1072;&#1083;&#1080;&#1085;&#1075;&#1088;&#1072;&#1076;.mp4" TargetMode="Externa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74;&#1080;&#1076;&#1077;&#1086;&#1088;&#1086;&#1083;&#1080;&#1082;%201.%20.mp4"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43;&#1080;&#1083;&#1100;Z&#1072;%20&#1053;&#1072;%20&#1052;&#1072;&#1084;&#1072;&#1077;&#1074;&#1086;&#1084;%20&#1082;&#1091;&#1088;&#1075;&#1072;&#1085;&#1077;%20&#1090;&#1080;&#1096;&#1080;&#1085;&#1072;,%20&#1057;&#1090;&#1080;&#1093;&#1080;%20&#1042;&#1080;&#1082;&#1090;&#1086;&#1088;%20&#1041;&#1086;&#1082;&#1086;&#1074;.mp4" TargetMode="Externa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52;&#1080;&#1085;&#1091;&#1090;&#1072;%20&#1084;&#1086;&#1083;&#1095;&#1072;&#1085;&#1080;&#1103;.%20&#1042;%20&#1087;&#1072;&#1084;&#1103;&#1090;&#1100;.&#1084;&#1077;&#1090;&#1088;&#1086;&#1085;&#1086;&#1084;.mp4" TargetMode="Externa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G:\75%20&#1083;&#1077;&#1090;%20&#1057;&#1090;&#1072;&#1083;&#1080;&#1085;&#1075;&#1072;&#1076;&#1089;&#1082;&#1072;&#1103;%20&#1073;&#1080;&#1090;&#1074;&#1072;\&#1082;%20&#1087;&#1077;&#1089;&#1085;&#1077;%20%20-%20&#1079;&#1072;%20&#1090;&#1086;&#1075;&#1086;%20&#1087;&#1072;&#1088;&#1085;&#1103;%20%20.mp4" TargetMode="Externa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2017_07_20_10_00.jpg"/>
          <p:cNvPicPr>
            <a:picLocks noChangeAspect="1"/>
          </p:cNvPicPr>
          <p:nvPr/>
        </p:nvPicPr>
        <p:blipFill>
          <a:blip r:embed="rId2"/>
          <a:stretch>
            <a:fillRect/>
          </a:stretch>
        </p:blipFill>
        <p:spPr>
          <a:xfrm>
            <a:off x="-1" y="0"/>
            <a:ext cx="9144021"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goryashiy_stalingrad_1942_vik_temin.3zzhhz7cpsao8g080w4cggoc0.ejcuplo1l0oo0sk8c40s8osc4.th.jpeg"/>
          <p:cNvPicPr>
            <a:picLocks noGrp="1" noChangeAspect="1"/>
          </p:cNvPicPr>
          <p:nvPr>
            <p:ph idx="1"/>
          </p:nvPr>
        </p:nvPicPr>
        <p:blipFill>
          <a:blip r:embed="rId2"/>
          <a:stretch>
            <a:fillRect/>
          </a:stretch>
        </p:blipFill>
        <p:spPr>
          <a:xfrm>
            <a:off x="1" y="0"/>
            <a:ext cx="9144000" cy="6858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slide_4.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1" y="0"/>
            <a:ext cx="9144021" cy="6858000"/>
          </a:xfrm>
        </p:spPr>
      </p:pic>
      <p:pic>
        <p:nvPicPr>
          <p:cNvPr id="6" name="Рисунок 5" descr="1.-Obyavlenie-o-nachale-vojny.jpg"/>
          <p:cNvPicPr>
            <a:picLocks noChangeAspect="1"/>
          </p:cNvPicPr>
          <p:nvPr/>
        </p:nvPicPr>
        <p:blipFill>
          <a:blip r:embed="rId3"/>
          <a:stretch>
            <a:fillRect/>
          </a:stretch>
        </p:blipFill>
        <p:spPr>
          <a:xfrm>
            <a:off x="500034" y="285728"/>
            <a:ext cx="8096307" cy="60722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3"/>
          <a:stretch>
            <a:fillRect/>
          </a:stretch>
        </p:blipFill>
        <p:spPr>
          <a:xfrm>
            <a:off x="-1" y="0"/>
            <a:ext cx="9144021" cy="6858000"/>
          </a:xfrm>
        </p:spPr>
      </p:pic>
      <p:pic>
        <p:nvPicPr>
          <p:cNvPr id="5" name="видеоролик 2. .mp4">
            <a:hlinkClick r:id="" action="ppaction://media"/>
          </p:cNvPr>
          <p:cNvPicPr>
            <a:picLocks noRot="1" noChangeAspect="1"/>
          </p:cNvPicPr>
          <p:nvPr>
            <a:videoFile r:link="rId1"/>
          </p:nvPr>
        </p:nvPicPr>
        <p:blipFill>
          <a:blip r:embed="rId4"/>
          <a:stretch>
            <a:fillRect/>
          </a:stretch>
        </p:blipFill>
        <p:spPr>
          <a:xfrm>
            <a:off x="142844" y="142852"/>
            <a:ext cx="8763061" cy="657229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3"/>
          <a:stretch>
            <a:fillRect/>
          </a:stretch>
        </p:blipFill>
        <p:spPr>
          <a:xfrm>
            <a:off x="-1" y="0"/>
            <a:ext cx="9144021" cy="6858000"/>
          </a:xfrm>
        </p:spPr>
      </p:pic>
      <p:pic>
        <p:nvPicPr>
          <p:cNvPr id="6" name="Владимир Инкин Сталинград.mp4">
            <a:hlinkClick r:id="" action="ppaction://media"/>
          </p:cNvPr>
          <p:cNvPicPr>
            <a:picLocks noRot="1" noChangeAspect="1"/>
          </p:cNvPicPr>
          <p:nvPr>
            <a:videoFile r:link="rId1"/>
          </p:nvPr>
        </p:nvPicPr>
        <p:blipFill>
          <a:blip r:embed="rId4"/>
          <a:stretch>
            <a:fillRect/>
          </a:stretch>
        </p:blipFill>
        <p:spPr>
          <a:xfrm>
            <a:off x="142843" y="142852"/>
            <a:ext cx="8763061" cy="657229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look.com.ua-14726.jpg"/>
          <p:cNvPicPr>
            <a:picLocks noChangeAspect="1"/>
          </p:cNvPicPr>
          <p:nvPr/>
        </p:nvPicPr>
        <p:blipFill>
          <a:blip r:embed="rId2"/>
          <a:stretch>
            <a:fillRect/>
          </a:stretch>
        </p:blipFill>
        <p:spPr>
          <a:xfrm>
            <a:off x="-1" y="0"/>
            <a:ext cx="9144021" cy="6858000"/>
          </a:xfrm>
          <a:prstGeom prst="rect">
            <a:avLst/>
          </a:prstGeom>
        </p:spPr>
      </p:pic>
      <p:pic>
        <p:nvPicPr>
          <p:cNvPr id="4" name="Содержимое 3" descr="0_42f83_51d4a343_orig.jpg"/>
          <p:cNvPicPr>
            <a:picLocks noGrp="1" noChangeAspect="1"/>
          </p:cNvPicPr>
          <p:nvPr>
            <p:ph idx="1"/>
          </p:nvPr>
        </p:nvPicPr>
        <p:blipFill>
          <a:blip r:embed="rId3"/>
          <a:stretch>
            <a:fillRect/>
          </a:stretch>
        </p:blipFill>
        <p:spPr>
          <a:xfrm>
            <a:off x="142844" y="1357298"/>
            <a:ext cx="3445937" cy="5168905"/>
          </a:xfrm>
          <a:prstGeom prst="rect">
            <a:avLst/>
          </a:prstGeom>
          <a:ln>
            <a:noFill/>
          </a:ln>
          <a:effectLst>
            <a:softEdge rad="112500"/>
          </a:effectLst>
        </p:spPr>
      </p:pic>
      <p:sp>
        <p:nvSpPr>
          <p:cNvPr id="6" name="TextBox 5"/>
          <p:cNvSpPr txBox="1"/>
          <p:nvPr/>
        </p:nvSpPr>
        <p:spPr>
          <a:xfrm>
            <a:off x="857224" y="214290"/>
            <a:ext cx="7286676" cy="58477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ru-RU" sz="3200" dirty="0" smtClean="0">
                <a:latin typeface="Times New Roman" pitchFamily="18" charset="0"/>
                <a:cs typeface="Times New Roman" pitchFamily="18" charset="0"/>
              </a:rPr>
              <a:t>«Дом Павлова» держал оборону 58 дней</a:t>
            </a:r>
            <a:endParaRPr lang="ru-RU" sz="3200" dirty="0">
              <a:latin typeface="Times New Roman" pitchFamily="18" charset="0"/>
              <a:cs typeface="Times New Roman" pitchFamily="18" charset="0"/>
            </a:endParaRPr>
          </a:p>
        </p:txBody>
      </p:sp>
      <p:pic>
        <p:nvPicPr>
          <p:cNvPr id="7" name="Рисунок 6" descr="Opera Снимок_2018-01-31_165605_yandex.ru.png"/>
          <p:cNvPicPr>
            <a:picLocks noChangeAspect="1"/>
          </p:cNvPicPr>
          <p:nvPr/>
        </p:nvPicPr>
        <p:blipFill>
          <a:blip r:embed="rId4"/>
          <a:stretch>
            <a:fillRect/>
          </a:stretch>
        </p:blipFill>
        <p:spPr>
          <a:xfrm>
            <a:off x="3757647" y="2571744"/>
            <a:ext cx="5386353" cy="359569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mamaev-kurgan6.jpeg"/>
          <p:cNvPicPr>
            <a:picLocks noGrp="1" noChangeAspect="1"/>
          </p:cNvPicPr>
          <p:nvPr>
            <p:ph idx="1"/>
          </p:nvPr>
        </p:nvPicPr>
        <p:blipFill>
          <a:blip r:embed="rId2"/>
          <a:stretch>
            <a:fillRect/>
          </a:stretch>
        </p:blipFill>
        <p:spPr>
          <a:xfrm>
            <a:off x="-1" y="0"/>
            <a:ext cx="9144001" cy="68580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396366445.jpg"/>
          <p:cNvPicPr>
            <a:picLocks noGrp="1" noChangeAspect="1"/>
          </p:cNvPicPr>
          <p:nvPr>
            <p:ph idx="1"/>
          </p:nvPr>
        </p:nvPicPr>
        <p:blipFill>
          <a:blip r:embed="rId2"/>
          <a:stretch>
            <a:fillRect/>
          </a:stretch>
        </p:blipFill>
        <p:spPr>
          <a:xfrm>
            <a:off x="-1" y="0"/>
            <a:ext cx="9144001" cy="68580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archment-paper-7.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857224" y="642918"/>
            <a:ext cx="750099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Из дневника убитого под Сталинградом гитлеровца: </a:t>
            </a:r>
            <a:endParaRPr lang="ru-RU" sz="2400" b="1" dirty="0">
              <a:latin typeface="Times New Roman" pitchFamily="18" charset="0"/>
              <a:cs typeface="Times New Roman" pitchFamily="18" charset="0"/>
            </a:endParaRPr>
          </a:p>
        </p:txBody>
      </p:sp>
      <p:sp>
        <p:nvSpPr>
          <p:cNvPr id="7" name="TextBox 6"/>
          <p:cNvSpPr txBox="1"/>
          <p:nvPr/>
        </p:nvSpPr>
        <p:spPr>
          <a:xfrm>
            <a:off x="785786" y="1357298"/>
            <a:ext cx="7715304" cy="4678204"/>
          </a:xfrm>
          <a:prstGeom prst="rect">
            <a:avLst/>
          </a:prstGeom>
          <a:noFill/>
        </p:spPr>
        <p:txBody>
          <a:bodyPr wrap="square" rtlCol="0">
            <a:spAutoFit/>
          </a:bodyPr>
          <a:lstStyle/>
          <a:p>
            <a:r>
              <a:rPr lang="ru-RU" sz="4000" i="1" dirty="0" smtClean="0">
                <a:latin typeface="Times New Roman" pitchFamily="18" charset="0"/>
                <a:cs typeface="Times New Roman" pitchFamily="18" charset="0"/>
              </a:rPr>
              <a:t>«… Нам надо пройти до Волги только один километр, но мы его никак не можем пройти. Мы ведём борьбу за этот километр дольше, чем за всю Францию, но русские стоят как каменные глыбы.</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archment-paper-7.jpg"/>
          <p:cNvPicPr>
            <a:picLocks noGrp="1" noChangeAspect="1"/>
          </p:cNvPicPr>
          <p:nvPr>
            <p:ph idx="1"/>
          </p:nvPr>
        </p:nvPicPr>
        <p:blipFill>
          <a:blip r:embed="rId2"/>
          <a:stretch>
            <a:fillRect/>
          </a:stretch>
        </p:blipFill>
        <p:spPr>
          <a:xfrm>
            <a:off x="0" y="0"/>
            <a:ext cx="9143999" cy="6858000"/>
          </a:xfrm>
        </p:spPr>
      </p:pic>
      <p:sp>
        <p:nvSpPr>
          <p:cNvPr id="5" name="TextBox 4"/>
          <p:cNvSpPr txBox="1"/>
          <p:nvPr/>
        </p:nvSpPr>
        <p:spPr>
          <a:xfrm>
            <a:off x="571472" y="428604"/>
            <a:ext cx="8072494"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Из дневника немецкого офицера Вильгельма </a:t>
            </a:r>
            <a:r>
              <a:rPr lang="ru-RU" sz="2400" b="1" dirty="0" err="1" smtClean="0">
                <a:latin typeface="Times New Roman" pitchFamily="18" charset="0"/>
                <a:cs typeface="Times New Roman" pitchFamily="18" charset="0"/>
              </a:rPr>
              <a:t>Гоффмана</a:t>
            </a:r>
            <a:r>
              <a:rPr lang="ru-RU" sz="2400" b="1" dirty="0" smtClean="0">
                <a:latin typeface="Times New Roman" pitchFamily="18" charset="0"/>
                <a:cs typeface="Times New Roman" pitchFamily="18" charset="0"/>
              </a:rPr>
              <a:t>:</a:t>
            </a:r>
            <a:endParaRPr lang="ru-RU" sz="2400" b="1" dirty="0">
              <a:latin typeface="Times New Roman" pitchFamily="18" charset="0"/>
              <a:cs typeface="Times New Roman" pitchFamily="18" charset="0"/>
            </a:endParaRPr>
          </a:p>
        </p:txBody>
      </p:sp>
      <p:sp>
        <p:nvSpPr>
          <p:cNvPr id="6" name="TextBox 5"/>
          <p:cNvSpPr txBox="1"/>
          <p:nvPr/>
        </p:nvSpPr>
        <p:spPr>
          <a:xfrm>
            <a:off x="500034" y="1000108"/>
            <a:ext cx="8072494" cy="5262979"/>
          </a:xfrm>
          <a:prstGeom prst="rect">
            <a:avLst/>
          </a:prstGeom>
          <a:noFill/>
        </p:spPr>
        <p:txBody>
          <a:bodyPr wrap="square" rtlCol="0">
            <a:spAutoFit/>
          </a:bodyPr>
          <a:lstStyle/>
          <a:p>
            <a:r>
              <a:rPr lang="ru-RU" sz="2800" i="1" dirty="0" smtClean="0">
                <a:latin typeface="Times New Roman" pitchFamily="18" charset="0"/>
                <a:cs typeface="Times New Roman" pitchFamily="18" charset="0"/>
              </a:rPr>
              <a:t>“1 сентября: неужели русские действительно собираются сражаться на самом берегу Волги? Это же безумие!</a:t>
            </a:r>
          </a:p>
          <a:p>
            <a:r>
              <a:rPr lang="ru-RU" sz="2800" i="1" dirty="0" smtClean="0">
                <a:latin typeface="Times New Roman" pitchFamily="18" charset="0"/>
                <a:cs typeface="Times New Roman" pitchFamily="18" charset="0"/>
              </a:rPr>
              <a:t>8 сентября: …безрассудное упрямство.</a:t>
            </a:r>
          </a:p>
          <a:p>
            <a:r>
              <a:rPr lang="ru-RU" sz="2800" i="1" dirty="0" smtClean="0">
                <a:latin typeface="Times New Roman" pitchFamily="18" charset="0"/>
                <a:cs typeface="Times New Roman" pitchFamily="18" charset="0"/>
              </a:rPr>
              <a:t>11 сентября: …фанатики.</a:t>
            </a:r>
          </a:p>
          <a:p>
            <a:r>
              <a:rPr lang="ru-RU" sz="2800" i="1" dirty="0" smtClean="0">
                <a:latin typeface="Times New Roman" pitchFamily="18" charset="0"/>
                <a:cs typeface="Times New Roman" pitchFamily="18" charset="0"/>
              </a:rPr>
              <a:t>13 сентября:…дикие звери!</a:t>
            </a:r>
          </a:p>
          <a:p>
            <a:r>
              <a:rPr lang="ru-RU" sz="2800" i="1" dirty="0" smtClean="0">
                <a:latin typeface="Times New Roman" pitchFamily="18" charset="0"/>
                <a:cs typeface="Times New Roman" pitchFamily="18" charset="0"/>
              </a:rPr>
              <a:t>16 сентября: Варварство…это не люди, а черти.</a:t>
            </a:r>
          </a:p>
          <a:p>
            <a:r>
              <a:rPr lang="ru-RU" sz="2800" i="1" dirty="0" smtClean="0">
                <a:latin typeface="Times New Roman" pitchFamily="18" charset="0"/>
                <a:cs typeface="Times New Roman" pitchFamily="18" charset="0"/>
              </a:rPr>
              <a:t>27 октября: Русские - это не люди, а какие-то железные существа. Они никогда не устают и не боятся огня…</a:t>
            </a:r>
          </a:p>
          <a:p>
            <a:r>
              <a:rPr lang="ru-RU" sz="2800" i="1" dirty="0" smtClean="0">
                <a:latin typeface="Times New Roman" pitchFamily="18" charset="0"/>
                <a:cs typeface="Times New Roman" pitchFamily="18" charset="0"/>
              </a:rPr>
              <a:t>28 октября: каждый солдат чувствует себя обречённым человеком”.</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look.com.ua-14726.jpg"/>
          <p:cNvPicPr>
            <a:picLocks noGrp="1" noChangeAspect="1"/>
          </p:cNvPicPr>
          <p:nvPr>
            <p:ph idx="1"/>
          </p:nvPr>
        </p:nvPicPr>
        <p:blipFill>
          <a:blip r:embed="rId3"/>
          <a:stretch>
            <a:fillRect/>
          </a:stretch>
        </p:blipFill>
        <p:spPr>
          <a:xfrm>
            <a:off x="0" y="0"/>
            <a:ext cx="9144000" cy="6858000"/>
          </a:xfrm>
        </p:spPr>
      </p:pic>
      <p:pic>
        <p:nvPicPr>
          <p:cNvPr id="6" name="видеоролик 1. .mp4">
            <a:hlinkClick r:id="" action="ppaction://media"/>
          </p:cNvPr>
          <p:cNvPicPr>
            <a:picLocks noRot="1" noChangeAspect="1"/>
          </p:cNvPicPr>
          <p:nvPr>
            <a:videoFile r:link="rId1"/>
          </p:nvPr>
        </p:nvPicPr>
        <p:blipFill>
          <a:blip r:embed="rId4"/>
          <a:stretch>
            <a:fillRect/>
          </a:stretch>
        </p:blipFill>
        <p:spPr>
          <a:xfrm>
            <a:off x="214281" y="142852"/>
            <a:ext cx="8667811" cy="650085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parchment-paper-7.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1071538" y="500042"/>
            <a:ext cx="7215238"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Из письма унтер-офицер Георга Кригера, невеста.</a:t>
            </a:r>
            <a:endParaRPr lang="ru-RU" sz="2400" b="1" dirty="0">
              <a:latin typeface="Times New Roman" pitchFamily="18" charset="0"/>
              <a:cs typeface="Times New Roman" pitchFamily="18" charset="0"/>
            </a:endParaRPr>
          </a:p>
        </p:txBody>
      </p:sp>
      <p:sp>
        <p:nvSpPr>
          <p:cNvPr id="6" name="TextBox 5"/>
          <p:cNvSpPr txBox="1"/>
          <p:nvPr/>
        </p:nvSpPr>
        <p:spPr>
          <a:xfrm>
            <a:off x="714348" y="1785926"/>
            <a:ext cx="7929618" cy="3108543"/>
          </a:xfrm>
          <a:prstGeom prst="rect">
            <a:avLst/>
          </a:prstGeom>
          <a:noFill/>
        </p:spPr>
        <p:txBody>
          <a:bodyPr wrap="square" rtlCol="0">
            <a:spAutoFit/>
          </a:bodyPr>
          <a:lstStyle/>
          <a:p>
            <a:r>
              <a:rPr lang="ru-RU" sz="2800" i="1" dirty="0" smtClean="0">
                <a:latin typeface="Times New Roman" pitchFamily="18" charset="0"/>
                <a:cs typeface="Times New Roman" pitchFamily="18" charset="0"/>
              </a:rPr>
              <a:t>30 ноября 1942 г. «…Мы находимся в довольно сложном положении. Русский, оказывается, тоже умеет вести войну, это доказал великий шахматный ход, который он совершил в последние дни, причем сделал он это силами не полка и не дивизии, но значительно более крупными..."</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1" y="0"/>
            <a:ext cx="9144021" cy="6858000"/>
          </a:xfrm>
        </p:spPr>
      </p:pic>
      <p:pic>
        <p:nvPicPr>
          <p:cNvPr id="5" name="Рисунок 4" descr="в.и. чуйков.jpg"/>
          <p:cNvPicPr>
            <a:picLocks noChangeAspect="1"/>
          </p:cNvPicPr>
          <p:nvPr/>
        </p:nvPicPr>
        <p:blipFill>
          <a:blip r:embed="rId3"/>
          <a:stretch>
            <a:fillRect/>
          </a:stretch>
        </p:blipFill>
        <p:spPr>
          <a:xfrm>
            <a:off x="5429256" y="285728"/>
            <a:ext cx="3513786" cy="5034174"/>
          </a:xfrm>
          <a:prstGeom prst="rect">
            <a:avLst/>
          </a:prstGeom>
          <a:ln>
            <a:noFill/>
          </a:ln>
          <a:effectLst>
            <a:outerShdw blurRad="292100" dist="139700" dir="2700000" algn="tl" rotWithShape="0">
              <a:srgbClr val="333333">
                <a:alpha val="65000"/>
              </a:srgbClr>
            </a:outerShdw>
          </a:effectLst>
        </p:spPr>
      </p:pic>
      <p:pic>
        <p:nvPicPr>
          <p:cNvPr id="6" name="Рисунок 5" descr="М.С. Шумилов.jpg"/>
          <p:cNvPicPr>
            <a:picLocks noChangeAspect="1"/>
          </p:cNvPicPr>
          <p:nvPr/>
        </p:nvPicPr>
        <p:blipFill>
          <a:blip r:embed="rId4"/>
          <a:stretch>
            <a:fillRect/>
          </a:stretch>
        </p:blipFill>
        <p:spPr>
          <a:xfrm>
            <a:off x="428596" y="285728"/>
            <a:ext cx="3601190" cy="507209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57158" y="5572140"/>
            <a:ext cx="357190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Михаил Степанович Шумилов</a:t>
            </a:r>
            <a:endParaRPr lang="ru-RU" sz="2000" dirty="0">
              <a:latin typeface="Times New Roman" pitchFamily="18" charset="0"/>
              <a:cs typeface="Times New Roman" pitchFamily="18" charset="0"/>
            </a:endParaRPr>
          </a:p>
        </p:txBody>
      </p:sp>
      <p:sp>
        <p:nvSpPr>
          <p:cNvPr id="8" name="TextBox 7"/>
          <p:cNvSpPr txBox="1"/>
          <p:nvPr/>
        </p:nvSpPr>
        <p:spPr>
          <a:xfrm>
            <a:off x="5643570" y="5429264"/>
            <a:ext cx="321471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Василий Иванович Чуйков</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21" cy="6858000"/>
          </a:xfrm>
        </p:spPr>
      </p:pic>
      <p:sp>
        <p:nvSpPr>
          <p:cNvPr id="5" name="TextBox 4"/>
          <p:cNvSpPr txBox="1"/>
          <p:nvPr/>
        </p:nvSpPr>
        <p:spPr>
          <a:xfrm>
            <a:off x="357158" y="5572140"/>
            <a:ext cx="335758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Александр Ильич Родимцев</a:t>
            </a:r>
            <a:endParaRPr lang="ru-RU" sz="2000" dirty="0">
              <a:latin typeface="Times New Roman" pitchFamily="18" charset="0"/>
              <a:cs typeface="Times New Roman" pitchFamily="18" charset="0"/>
            </a:endParaRPr>
          </a:p>
        </p:txBody>
      </p:sp>
      <p:sp>
        <p:nvSpPr>
          <p:cNvPr id="6" name="TextBox 5"/>
          <p:cNvSpPr txBox="1"/>
          <p:nvPr/>
        </p:nvSpPr>
        <p:spPr>
          <a:xfrm>
            <a:off x="4643438" y="5572140"/>
            <a:ext cx="335758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Николай Федорович Ватутин</a:t>
            </a:r>
            <a:endParaRPr lang="ru-RU" sz="2000" dirty="0">
              <a:latin typeface="Times New Roman" pitchFamily="18" charset="0"/>
              <a:cs typeface="Times New Roman" pitchFamily="18" charset="0"/>
            </a:endParaRPr>
          </a:p>
        </p:txBody>
      </p:sp>
      <p:pic>
        <p:nvPicPr>
          <p:cNvPr id="7" name="Рисунок 6" descr="Николай_Ватутин,_1943_год.jpg"/>
          <p:cNvPicPr>
            <a:picLocks noChangeAspect="1"/>
          </p:cNvPicPr>
          <p:nvPr/>
        </p:nvPicPr>
        <p:blipFill>
          <a:blip r:embed="rId3"/>
          <a:stretch>
            <a:fillRect/>
          </a:stretch>
        </p:blipFill>
        <p:spPr>
          <a:xfrm>
            <a:off x="4643438" y="285727"/>
            <a:ext cx="3500462" cy="5250693"/>
          </a:xfrm>
          <a:prstGeom prst="rect">
            <a:avLst/>
          </a:prstGeom>
          <a:ln>
            <a:noFill/>
          </a:ln>
          <a:effectLst>
            <a:outerShdw blurRad="292100" dist="139700" dir="2700000" algn="tl" rotWithShape="0">
              <a:srgbClr val="333333">
                <a:alpha val="65000"/>
              </a:srgbClr>
            </a:outerShdw>
          </a:effectLst>
        </p:spPr>
      </p:pic>
      <p:pic>
        <p:nvPicPr>
          <p:cNvPr id="8" name="Рисунок 7" descr="Родимцев_Александр_Ильич.jpg"/>
          <p:cNvPicPr>
            <a:picLocks noChangeAspect="1"/>
          </p:cNvPicPr>
          <p:nvPr/>
        </p:nvPicPr>
        <p:blipFill>
          <a:blip r:embed="rId4"/>
          <a:stretch>
            <a:fillRect/>
          </a:stretch>
        </p:blipFill>
        <p:spPr>
          <a:xfrm>
            <a:off x="142844" y="285728"/>
            <a:ext cx="3826225" cy="52149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428596" y="5786454"/>
            <a:ext cx="3357586"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Константин Константинович Рокоссовский</a:t>
            </a:r>
            <a:endParaRPr lang="ru-RU" sz="2000" dirty="0">
              <a:latin typeface="Times New Roman" pitchFamily="18" charset="0"/>
              <a:cs typeface="Times New Roman" pitchFamily="18" charset="0"/>
            </a:endParaRPr>
          </a:p>
        </p:txBody>
      </p:sp>
      <p:sp>
        <p:nvSpPr>
          <p:cNvPr id="6" name="TextBox 5"/>
          <p:cNvSpPr txBox="1"/>
          <p:nvPr/>
        </p:nvSpPr>
        <p:spPr>
          <a:xfrm>
            <a:off x="5286380" y="5929330"/>
            <a:ext cx="314327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dirty="0" smtClean="0">
                <a:latin typeface="Times New Roman" pitchFamily="18" charset="0"/>
                <a:cs typeface="Times New Roman" pitchFamily="18" charset="0"/>
              </a:rPr>
              <a:t>Андрей Иванович Ерёменко </a:t>
            </a:r>
            <a:endParaRPr lang="ru-RU" dirty="0">
              <a:latin typeface="Times New Roman" pitchFamily="18" charset="0"/>
              <a:cs typeface="Times New Roman" pitchFamily="18" charset="0"/>
            </a:endParaRPr>
          </a:p>
        </p:txBody>
      </p:sp>
      <p:pic>
        <p:nvPicPr>
          <p:cNvPr id="7" name="Рисунок 6" descr="Константин Константинович Рокоссовский.jpg"/>
          <p:cNvPicPr>
            <a:picLocks noChangeAspect="1"/>
          </p:cNvPicPr>
          <p:nvPr/>
        </p:nvPicPr>
        <p:blipFill>
          <a:blip r:embed="rId3"/>
          <a:stretch>
            <a:fillRect/>
          </a:stretch>
        </p:blipFill>
        <p:spPr>
          <a:xfrm>
            <a:off x="357158" y="285728"/>
            <a:ext cx="3887068" cy="5286412"/>
          </a:xfrm>
          <a:prstGeom prst="rect">
            <a:avLst/>
          </a:prstGeom>
          <a:ln>
            <a:noFill/>
          </a:ln>
          <a:effectLst>
            <a:outerShdw blurRad="292100" dist="139700" dir="2700000" algn="tl" rotWithShape="0">
              <a:srgbClr val="333333">
                <a:alpha val="65000"/>
              </a:srgbClr>
            </a:outerShdw>
          </a:effectLst>
        </p:spPr>
      </p:pic>
      <p:pic>
        <p:nvPicPr>
          <p:cNvPr id="8" name="Рисунок 7" descr="Андрей Иванович Еременко.jpg"/>
          <p:cNvPicPr>
            <a:picLocks noChangeAspect="1"/>
          </p:cNvPicPr>
          <p:nvPr/>
        </p:nvPicPr>
        <p:blipFill>
          <a:blip r:embed="rId4"/>
          <a:stretch>
            <a:fillRect/>
          </a:stretch>
        </p:blipFill>
        <p:spPr>
          <a:xfrm>
            <a:off x="5000628" y="285728"/>
            <a:ext cx="3786214" cy="546643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500034" y="5857892"/>
            <a:ext cx="3143272"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Филипп Иванович Голиков</a:t>
            </a:r>
            <a:endParaRPr lang="ru-RU" sz="2000" dirty="0">
              <a:latin typeface="Times New Roman" pitchFamily="18" charset="0"/>
              <a:cs typeface="Times New Roman" pitchFamily="18" charset="0"/>
            </a:endParaRPr>
          </a:p>
        </p:txBody>
      </p:sp>
      <p:sp>
        <p:nvSpPr>
          <p:cNvPr id="6" name="TextBox 5"/>
          <p:cNvSpPr txBox="1"/>
          <p:nvPr/>
        </p:nvSpPr>
        <p:spPr>
          <a:xfrm>
            <a:off x="4429124" y="5857892"/>
            <a:ext cx="435771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Александр Михайлович Василевский</a:t>
            </a:r>
            <a:endParaRPr lang="ru-RU" sz="2000" dirty="0">
              <a:latin typeface="Times New Roman" pitchFamily="18" charset="0"/>
              <a:cs typeface="Times New Roman" pitchFamily="18" charset="0"/>
            </a:endParaRPr>
          </a:p>
        </p:txBody>
      </p:sp>
      <p:pic>
        <p:nvPicPr>
          <p:cNvPr id="7" name="Рисунок 6" descr="Александ Михайлович Василевский.jpg"/>
          <p:cNvPicPr>
            <a:picLocks noChangeAspect="1"/>
          </p:cNvPicPr>
          <p:nvPr/>
        </p:nvPicPr>
        <p:blipFill>
          <a:blip r:embed="rId3"/>
          <a:stretch>
            <a:fillRect/>
          </a:stretch>
        </p:blipFill>
        <p:spPr>
          <a:xfrm>
            <a:off x="4572000" y="285728"/>
            <a:ext cx="4143404" cy="5312057"/>
          </a:xfrm>
          <a:prstGeom prst="rect">
            <a:avLst/>
          </a:prstGeom>
          <a:ln>
            <a:noFill/>
          </a:ln>
          <a:effectLst>
            <a:outerShdw blurRad="292100" dist="139700" dir="2700000" algn="tl" rotWithShape="0">
              <a:srgbClr val="333333">
                <a:alpha val="65000"/>
              </a:srgbClr>
            </a:outerShdw>
          </a:effectLst>
        </p:spPr>
      </p:pic>
      <p:pic>
        <p:nvPicPr>
          <p:cNvPr id="8" name="Рисунок 7" descr="Голиков Филипп Иванович.jpg"/>
          <p:cNvPicPr>
            <a:picLocks noChangeAspect="1"/>
          </p:cNvPicPr>
          <p:nvPr/>
        </p:nvPicPr>
        <p:blipFill>
          <a:blip r:embed="rId4"/>
          <a:stretch>
            <a:fillRect/>
          </a:stretch>
        </p:blipFill>
        <p:spPr>
          <a:xfrm>
            <a:off x="214282" y="285728"/>
            <a:ext cx="3599790" cy="533456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1" y="0"/>
            <a:ext cx="9144021" cy="6858000"/>
          </a:xfrm>
        </p:spPr>
      </p:pic>
      <p:sp>
        <p:nvSpPr>
          <p:cNvPr id="5" name="TextBox 4"/>
          <p:cNvSpPr txBox="1"/>
          <p:nvPr/>
        </p:nvSpPr>
        <p:spPr>
          <a:xfrm>
            <a:off x="1000100" y="5929330"/>
            <a:ext cx="685804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Георгий Константинович Жуков маршал Советского Союза</a:t>
            </a:r>
            <a:endParaRPr lang="ru-RU" sz="2000" dirty="0">
              <a:latin typeface="Times New Roman" pitchFamily="18" charset="0"/>
              <a:cs typeface="Times New Roman" pitchFamily="18" charset="0"/>
            </a:endParaRPr>
          </a:p>
        </p:txBody>
      </p:sp>
      <p:pic>
        <p:nvPicPr>
          <p:cNvPr id="6" name="Рисунок 5" descr="Георгий Константинович Жуков.jpg"/>
          <p:cNvPicPr>
            <a:picLocks noChangeAspect="1"/>
          </p:cNvPicPr>
          <p:nvPr/>
        </p:nvPicPr>
        <p:blipFill>
          <a:blip r:embed="rId3"/>
          <a:stretch>
            <a:fillRect/>
          </a:stretch>
        </p:blipFill>
        <p:spPr>
          <a:xfrm>
            <a:off x="2357422" y="142852"/>
            <a:ext cx="4095750" cy="56578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00" cy="6858000"/>
          </a:xfrm>
        </p:spPr>
      </p:pic>
      <p:pic>
        <p:nvPicPr>
          <p:cNvPr id="5" name="Рисунок 4" descr="кольцо 2.png"/>
          <p:cNvPicPr>
            <a:picLocks noChangeAspect="1"/>
          </p:cNvPicPr>
          <p:nvPr/>
        </p:nvPicPr>
        <p:blipFill>
          <a:blip r:embed="rId3"/>
          <a:stretch>
            <a:fillRect/>
          </a:stretch>
        </p:blipFill>
        <p:spPr>
          <a:xfrm>
            <a:off x="0" y="0"/>
            <a:ext cx="5431734" cy="3388471"/>
          </a:xfrm>
          <a:prstGeom prst="rect">
            <a:avLst/>
          </a:prstGeom>
        </p:spPr>
      </p:pic>
      <p:pic>
        <p:nvPicPr>
          <p:cNvPr id="6" name="Рисунок 5" descr="кольцо операция.png"/>
          <p:cNvPicPr>
            <a:picLocks noChangeAspect="1"/>
          </p:cNvPicPr>
          <p:nvPr/>
        </p:nvPicPr>
        <p:blipFill>
          <a:blip r:embed="rId4"/>
          <a:stretch>
            <a:fillRect/>
          </a:stretch>
        </p:blipFill>
        <p:spPr>
          <a:xfrm>
            <a:off x="3000364" y="3288050"/>
            <a:ext cx="6143636" cy="356995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00" cy="6858000"/>
          </a:xfrm>
        </p:spPr>
        <p:style>
          <a:lnRef idx="2">
            <a:schemeClr val="dk1"/>
          </a:lnRef>
          <a:fillRef idx="1">
            <a:schemeClr val="lt1"/>
          </a:fillRef>
          <a:effectRef idx="0">
            <a:schemeClr val="dk1"/>
          </a:effectRef>
          <a:fontRef idx="minor">
            <a:schemeClr val="dk1"/>
          </a:fontRef>
        </p:style>
      </p:pic>
      <p:pic>
        <p:nvPicPr>
          <p:cNvPr id="5" name="Рисунок 4" descr="паулюс.jpg"/>
          <p:cNvPicPr>
            <a:picLocks noChangeAspect="1"/>
          </p:cNvPicPr>
          <p:nvPr/>
        </p:nvPicPr>
        <p:blipFill>
          <a:blip r:embed="rId3"/>
          <a:stretch>
            <a:fillRect/>
          </a:stretch>
        </p:blipFill>
        <p:spPr>
          <a:xfrm>
            <a:off x="2357422" y="1000108"/>
            <a:ext cx="3797628" cy="5668101"/>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1857356" y="357166"/>
            <a:ext cx="514353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Пленение генерала-фельдмаршала Паулюса</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1" y="0"/>
            <a:ext cx="9144021" cy="6858000"/>
          </a:xfrm>
        </p:spPr>
      </p:pic>
      <p:pic>
        <p:nvPicPr>
          <p:cNvPr id="5" name="Рисунок 4" descr="радостный солдат 2.png"/>
          <p:cNvPicPr>
            <a:picLocks noChangeAspect="1"/>
          </p:cNvPicPr>
          <p:nvPr/>
        </p:nvPicPr>
        <p:blipFill>
          <a:blip r:embed="rId3"/>
          <a:stretch>
            <a:fillRect/>
          </a:stretch>
        </p:blipFill>
        <p:spPr>
          <a:xfrm>
            <a:off x="142844" y="142852"/>
            <a:ext cx="5786478" cy="3727436"/>
          </a:xfrm>
          <a:prstGeom prst="rect">
            <a:avLst/>
          </a:prstGeom>
          <a:ln>
            <a:noFill/>
          </a:ln>
          <a:effectLst>
            <a:softEdge rad="112500"/>
          </a:effectLst>
        </p:spPr>
      </p:pic>
      <p:pic>
        <p:nvPicPr>
          <p:cNvPr id="6" name="Рисунок 5" descr="радостный солдат.jpg"/>
          <p:cNvPicPr>
            <a:picLocks noChangeAspect="1"/>
          </p:cNvPicPr>
          <p:nvPr/>
        </p:nvPicPr>
        <p:blipFill>
          <a:blip r:embed="rId4"/>
          <a:stretch>
            <a:fillRect/>
          </a:stretch>
        </p:blipFill>
        <p:spPr>
          <a:xfrm>
            <a:off x="3428992" y="2857496"/>
            <a:ext cx="5685206" cy="350046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2"/>
          <a:stretch>
            <a:fillRect/>
          </a:stretch>
        </p:blipFill>
        <p:spPr>
          <a:xfrm>
            <a:off x="0" y="0"/>
            <a:ext cx="9144000" cy="6858000"/>
          </a:xfrm>
        </p:spPr>
      </p:pic>
      <p:sp>
        <p:nvSpPr>
          <p:cNvPr id="5" name="TextBox 4"/>
          <p:cNvSpPr txBox="1"/>
          <p:nvPr/>
        </p:nvSpPr>
        <p:spPr>
          <a:xfrm>
            <a:off x="500034" y="6286520"/>
            <a:ext cx="342902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Владлен Егорович Квашнин</a:t>
            </a:r>
            <a:endParaRPr lang="ru-RU" sz="2000" dirty="0">
              <a:latin typeface="Times New Roman" pitchFamily="18" charset="0"/>
              <a:cs typeface="Times New Roman" pitchFamily="18" charset="0"/>
            </a:endParaRPr>
          </a:p>
        </p:txBody>
      </p:sp>
      <p:sp>
        <p:nvSpPr>
          <p:cNvPr id="6" name="TextBox 5"/>
          <p:cNvSpPr txBox="1"/>
          <p:nvPr/>
        </p:nvSpPr>
        <p:spPr>
          <a:xfrm>
            <a:off x="5143504" y="6143644"/>
            <a:ext cx="364333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000" dirty="0" smtClean="0">
                <a:latin typeface="Times New Roman" pitchFamily="18" charset="0"/>
                <a:cs typeface="Times New Roman" pitchFamily="18" charset="0"/>
              </a:rPr>
              <a:t>Сергей Лукьянович Василенко</a:t>
            </a:r>
            <a:endParaRPr lang="ru-RU" sz="2000" dirty="0">
              <a:latin typeface="Times New Roman" pitchFamily="18" charset="0"/>
              <a:cs typeface="Times New Roman" pitchFamily="18" charset="0"/>
            </a:endParaRPr>
          </a:p>
        </p:txBody>
      </p:sp>
      <p:pic>
        <p:nvPicPr>
          <p:cNvPr id="7" name="Рисунок 6" descr="Василенко С.Л..jpg"/>
          <p:cNvPicPr>
            <a:picLocks noChangeAspect="1"/>
          </p:cNvPicPr>
          <p:nvPr/>
        </p:nvPicPr>
        <p:blipFill>
          <a:blip r:embed="rId3"/>
          <a:stretch>
            <a:fillRect/>
          </a:stretch>
        </p:blipFill>
        <p:spPr>
          <a:xfrm>
            <a:off x="4786314" y="142852"/>
            <a:ext cx="4222309" cy="5807260"/>
          </a:xfrm>
          <a:prstGeom prst="rect">
            <a:avLst/>
          </a:prstGeom>
          <a:ln>
            <a:noFill/>
          </a:ln>
          <a:effectLst>
            <a:softEdge rad="112500"/>
          </a:effectLst>
        </p:spPr>
      </p:pic>
      <p:pic>
        <p:nvPicPr>
          <p:cNvPr id="8" name="Рисунок 7" descr="квашнин.jpg"/>
          <p:cNvPicPr>
            <a:picLocks noChangeAspect="1"/>
          </p:cNvPicPr>
          <p:nvPr/>
        </p:nvPicPr>
        <p:blipFill>
          <a:blip r:embed="rId4"/>
          <a:stretch>
            <a:fillRect/>
          </a:stretch>
        </p:blipFill>
        <p:spPr>
          <a:xfrm>
            <a:off x="142845" y="142852"/>
            <a:ext cx="4329964" cy="58579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0_119e9c_dc042401_XXXL.jpg"/>
          <p:cNvPicPr>
            <a:picLocks noGrp="1" noChangeAspect="1"/>
          </p:cNvPicPr>
          <p:nvPr>
            <p:ph idx="1"/>
          </p:nvPr>
        </p:nvPicPr>
        <p:blipFill>
          <a:blip r:embed="rId2"/>
          <a:stretch>
            <a:fillRect/>
          </a:stretch>
        </p:blipFill>
        <p:spPr>
          <a:xfrm>
            <a:off x="0" y="0"/>
            <a:ext cx="9133155" cy="685800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3"/>
          <a:stretch>
            <a:fillRect/>
          </a:stretch>
        </p:blipFill>
        <p:spPr>
          <a:xfrm>
            <a:off x="-1" y="0"/>
            <a:ext cx="9144021" cy="6858000"/>
          </a:xfrm>
        </p:spPr>
      </p:pic>
      <p:pic>
        <p:nvPicPr>
          <p:cNvPr id="6" name="ГильZа На Мамаевом кургане тишина, Стихи Виктор Боков.mp4">
            <a:hlinkClick r:id="" action="ppaction://media"/>
          </p:cNvPr>
          <p:cNvPicPr>
            <a:picLocks noRot="1" noChangeAspect="1"/>
          </p:cNvPicPr>
          <p:nvPr>
            <a:videoFile r:link="rId1"/>
          </p:nvPr>
        </p:nvPicPr>
        <p:blipFill>
          <a:blip r:embed="rId4"/>
          <a:stretch>
            <a:fillRect/>
          </a:stretch>
        </p:blipFill>
        <p:spPr>
          <a:xfrm>
            <a:off x="142843" y="142852"/>
            <a:ext cx="8763061" cy="657229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3"/>
          <a:stretch>
            <a:fillRect/>
          </a:stretch>
        </p:blipFill>
        <p:spPr>
          <a:xfrm>
            <a:off x="-1" y="0"/>
            <a:ext cx="9144021" cy="6858000"/>
          </a:xfrm>
        </p:spPr>
      </p:pic>
      <p:pic>
        <p:nvPicPr>
          <p:cNvPr id="6" name="Минута молчания. В память.метроном.mp4">
            <a:hlinkClick r:id="" action="ppaction://media"/>
          </p:cNvPr>
          <p:cNvPicPr>
            <a:picLocks noRot="1" noChangeAspect="1"/>
          </p:cNvPicPr>
          <p:nvPr>
            <a:videoFile r:link="rId1"/>
          </p:nvPr>
        </p:nvPicPr>
        <p:blipFill>
          <a:blip r:embed="rId4"/>
          <a:stretch>
            <a:fillRect/>
          </a:stretch>
        </p:blipFill>
        <p:spPr>
          <a:xfrm>
            <a:off x="142844" y="142852"/>
            <a:ext cx="8858312" cy="664373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2017_07_20_10_00.jpg"/>
          <p:cNvPicPr>
            <a:picLocks noChangeAspect="1"/>
          </p:cNvPicPr>
          <p:nvPr/>
        </p:nvPicPr>
        <p:blipFill>
          <a:blip r:embed="rId2"/>
          <a:stretch>
            <a:fillRect/>
          </a:stretch>
        </p:blipFill>
        <p:spPr>
          <a:xfrm>
            <a:off x="-1" y="0"/>
            <a:ext cx="9144021" cy="6858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20.jpg"/>
          <p:cNvPicPr>
            <a:picLocks noGrp="1" noChangeAspect="1"/>
          </p:cNvPicPr>
          <p:nvPr>
            <p:ph idx="1"/>
          </p:nvPr>
        </p:nvPicPr>
        <p:blipFill>
          <a:blip r:embed="rId2"/>
          <a:stretch>
            <a:fillRect/>
          </a:stretch>
        </p:blipFill>
        <p:spPr>
          <a:xfrm>
            <a:off x="0" y="0"/>
            <a:ext cx="9085412"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советская_военная_фотография_large.jpg"/>
          <p:cNvPicPr>
            <a:picLocks noGrp="1" noChangeAspect="1"/>
          </p:cNvPicPr>
          <p:nvPr>
            <p:ph idx="1"/>
          </p:nvPr>
        </p:nvPicPr>
        <p:blipFill>
          <a:blip r:embed="rId2"/>
          <a:stretch>
            <a:fillRect/>
          </a:stretch>
        </p:blipFill>
        <p:spPr>
          <a:xfrm>
            <a:off x="0" y="0"/>
            <a:ext cx="9143999" cy="685800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Opera Снимок_2018-01-31_112033_yandex.ru.png"/>
          <p:cNvPicPr>
            <a:picLocks noGrp="1" noChangeAspect="1"/>
          </p:cNvPicPr>
          <p:nvPr>
            <p:ph idx="1"/>
          </p:nvPr>
        </p:nvPicPr>
        <p:blipFill>
          <a:blip r:embed="rId2"/>
          <a:stretch>
            <a:fillRect/>
          </a:stretch>
        </p:blipFill>
        <p:spPr>
          <a:xfrm>
            <a:off x="48609" y="214290"/>
            <a:ext cx="9095391" cy="628652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0925577.386735737.jpeg"/>
          <p:cNvPicPr>
            <a:picLocks noGrp="1" noChangeAspect="1"/>
          </p:cNvPicPr>
          <p:nvPr>
            <p:ph idx="1"/>
          </p:nvPr>
        </p:nvPicPr>
        <p:blipFill>
          <a:blip r:embed="rId2"/>
          <a:stretch>
            <a:fillRect/>
          </a:stretch>
        </p:blipFill>
        <p:spPr>
          <a:xfrm>
            <a:off x="2428860" y="142852"/>
            <a:ext cx="3714776" cy="66040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look.com.ua-14726.jpg"/>
          <p:cNvPicPr>
            <a:picLocks noGrp="1" noChangeAspect="1"/>
          </p:cNvPicPr>
          <p:nvPr>
            <p:ph idx="1"/>
          </p:nvPr>
        </p:nvPicPr>
        <p:blipFill>
          <a:blip r:embed="rId3"/>
          <a:stretch>
            <a:fillRect/>
          </a:stretch>
        </p:blipFill>
        <p:spPr>
          <a:xfrm>
            <a:off x="-1" y="0"/>
            <a:ext cx="9144021" cy="6858000"/>
          </a:xfrm>
        </p:spPr>
      </p:pic>
      <p:pic>
        <p:nvPicPr>
          <p:cNvPr id="6" name="к песне  - за того парня  .mp4">
            <a:hlinkClick r:id="" action="ppaction://media"/>
          </p:cNvPr>
          <p:cNvPicPr>
            <a:picLocks noRot="1" noChangeAspect="1"/>
          </p:cNvPicPr>
          <p:nvPr>
            <a:videoFile r:link="rId1"/>
          </p:nvPr>
        </p:nvPicPr>
        <p:blipFill>
          <a:blip r:embed="rId4"/>
          <a:stretch>
            <a:fillRect/>
          </a:stretch>
        </p:blipFill>
        <p:spPr>
          <a:xfrm>
            <a:off x="142844" y="142852"/>
            <a:ext cx="8763061" cy="657229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03-744ab6a49d6c0a16d91c63c28a9435b0.jpg"/>
          <p:cNvPicPr>
            <a:picLocks noGrp="1" noChangeAspect="1"/>
          </p:cNvPicPr>
          <p:nvPr>
            <p:ph idx="1"/>
          </p:nvPr>
        </p:nvPicPr>
        <p:blipFill>
          <a:blip r:embed="rId2"/>
          <a:stretch>
            <a:fillRect/>
          </a:stretch>
        </p:blipFill>
        <p:spPr>
          <a:xfrm>
            <a:off x="0" y="0"/>
            <a:ext cx="9214173" cy="6858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858</TotalTime>
  <Words>238</Words>
  <PresentationFormat>Экран (4:3)</PresentationFormat>
  <Paragraphs>25</Paragraphs>
  <Slides>32</Slides>
  <Notes>0</Notes>
  <HiddenSlides>0</HiddenSlides>
  <MMClips>6</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f47</dc:creator>
  <cp:lastModifiedBy>f47</cp:lastModifiedBy>
  <cp:revision>87</cp:revision>
  <dcterms:created xsi:type="dcterms:W3CDTF">2018-01-30T02:32:32Z</dcterms:created>
  <dcterms:modified xsi:type="dcterms:W3CDTF">2018-02-01T05:35:08Z</dcterms:modified>
</cp:coreProperties>
</file>