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fld id="{C8DF6349-4177-4421-98ED-21CAA7A12B3C}" type="datetime1">
              <a:rPr lang="ru-RU" sz="1800" b="0" strike="noStrike" spc="-1">
                <a:solidFill>
                  <a:srgbClr val="000000"/>
                </a:solidFill>
                <a:latin typeface="Calibri"/>
                <a:ea typeface="Arial Unicode MS"/>
              </a:rPr>
              <a:t>13.10.2020</a:t>
            </a:fld>
            <a:endParaRPr lang="ru-RU" sz="1800" b="0" strike="noStrike" spc="-1"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fld id="{D0D12662-5E9E-433B-B9A6-028F5EAC67A3}" type="slidenum">
              <a:rPr lang="ru-RU" sz="1800" b="0" strike="noStrike" spc="-1">
                <a:solidFill>
                  <a:srgbClr val="000000"/>
                </a:solidFill>
                <a:latin typeface="Calibri"/>
                <a:ea typeface="Arial Unicode MS"/>
              </a:rPr>
              <a:t>‹#›</a:t>
            </a:fld>
            <a:endParaRPr lang="ru-RU" sz="18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fld id="{B0AFEB50-8CD9-428B-87FC-55C2B4D5F445}" type="datetime1">
              <a:rPr lang="ru-RU" sz="1800" b="0" strike="noStrike" spc="-1">
                <a:solidFill>
                  <a:srgbClr val="000000"/>
                </a:solidFill>
                <a:latin typeface="Calibri"/>
                <a:ea typeface="Arial Unicode MS"/>
              </a:rPr>
              <a:t>13.10.2020</a:t>
            </a:fld>
            <a:endParaRPr lang="ru-RU" sz="1800" b="0" strike="noStrike" spc="-1"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fld id="{4FE9F1F4-4143-4187-8BED-C091E4969D9F}" type="slidenum">
              <a:rPr lang="ru-RU" sz="1800" b="0" strike="noStrike" spc="-1">
                <a:solidFill>
                  <a:srgbClr val="000000"/>
                </a:solidFill>
                <a:latin typeface="Calibri"/>
                <a:ea typeface="Arial Unicode MS"/>
              </a:rPr>
              <a:t>‹#›</a:t>
            </a:fld>
            <a:endParaRPr lang="ru-RU" sz="18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hyperlink" Target="Untitled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2"/>
          <p:cNvPicPr/>
          <p:nvPr/>
        </p:nvPicPr>
        <p:blipFill>
          <a:blip r:embed="rId2"/>
          <a:stretch/>
        </p:blipFill>
        <p:spPr>
          <a:xfrm>
            <a:off x="0" y="36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83" name="CustomShape 1"/>
          <p:cNvSpPr/>
          <p:nvPr/>
        </p:nvSpPr>
        <p:spPr>
          <a:xfrm>
            <a:off x="514800" y="116640"/>
            <a:ext cx="8274240" cy="561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i="1" strike="noStrike" spc="-1" dirty="0">
                <a:solidFill>
                  <a:srgbClr val="FF0000"/>
                </a:solidFill>
                <a:latin typeface="Calibri"/>
                <a:ea typeface="Times New Roman"/>
              </a:rPr>
              <a:t>Классный </a:t>
            </a:r>
            <a:r>
              <a:rPr lang="ru-RU" sz="2400" b="1" i="1" strike="noStrike" spc="-1" dirty="0" smtClean="0">
                <a:solidFill>
                  <a:srgbClr val="FF0000"/>
                </a:solidFill>
                <a:latin typeface="Calibri"/>
                <a:ea typeface="Times New Roman"/>
              </a:rPr>
              <a:t>час  ( 4 класс)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 dirty="0">
                <a:solidFill>
                  <a:srgbClr val="7E0021"/>
                </a:solidFill>
                <a:latin typeface="Calibri"/>
                <a:ea typeface="Times New Roman"/>
              </a:rPr>
              <a:t>Тема:</a:t>
            </a:r>
            <a:r>
              <a:rPr lang="ru-RU" sz="2800" b="1" strike="noStrike" spc="-1" dirty="0">
                <a:solidFill>
                  <a:srgbClr val="00CC33"/>
                </a:solidFill>
                <a:latin typeface="Calibri"/>
                <a:ea typeface="Times New Roman"/>
              </a:rPr>
              <a:t> 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6000" b="1" i="1" strike="noStrike" spc="-1" dirty="0">
                <a:solidFill>
                  <a:srgbClr val="4F6228"/>
                </a:solidFill>
                <a:latin typeface="Calibri"/>
                <a:ea typeface="Times New Roman"/>
              </a:rPr>
              <a:t>«ВОЙНА </a:t>
            </a:r>
            <a:endParaRPr lang="ru-RU" sz="6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6000" b="1" i="1" strike="noStrike" spc="-1" dirty="0">
                <a:solidFill>
                  <a:srgbClr val="4F6228"/>
                </a:solidFill>
                <a:latin typeface="Calibri"/>
                <a:ea typeface="Times New Roman"/>
              </a:rPr>
              <a:t>      ГЛАЗАМИ</a:t>
            </a:r>
            <a:endParaRPr lang="ru-RU" sz="6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6000" b="1" i="1" strike="noStrike" spc="-1" dirty="0">
                <a:solidFill>
                  <a:srgbClr val="4F6228"/>
                </a:solidFill>
                <a:latin typeface="Calibri"/>
                <a:ea typeface="Times New Roman"/>
              </a:rPr>
              <a:t>        </a:t>
            </a:r>
            <a:r>
              <a:rPr lang="ru-RU" sz="6000" b="1" i="1" strike="noStrike" spc="-1" dirty="0" smtClean="0">
                <a:solidFill>
                  <a:srgbClr val="4F6228"/>
                </a:solidFill>
                <a:latin typeface="Calibri"/>
                <a:ea typeface="Times New Roman"/>
              </a:rPr>
              <a:t>    СОВРЕМЕННЫХ  </a:t>
            </a:r>
            <a:endParaRPr lang="ru-RU" sz="6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6000" b="1" i="1" strike="noStrike" spc="-1" dirty="0">
                <a:solidFill>
                  <a:srgbClr val="4F6228"/>
                </a:solidFill>
                <a:latin typeface="Calibri"/>
                <a:ea typeface="Times New Roman"/>
              </a:rPr>
              <a:t>                  </a:t>
            </a:r>
            <a:r>
              <a:rPr lang="ru-RU" sz="6000" b="1" i="1" strike="noStrike" spc="-1" dirty="0" smtClean="0">
                <a:solidFill>
                  <a:srgbClr val="4F6228"/>
                </a:solidFill>
                <a:latin typeface="Calibri"/>
                <a:ea typeface="Times New Roman"/>
              </a:rPr>
              <a:t>             ДЕТЕЙ</a:t>
            </a:r>
            <a:r>
              <a:rPr lang="ru-RU" sz="6000" b="1" i="1" strike="noStrike" spc="-1" dirty="0">
                <a:solidFill>
                  <a:srgbClr val="4F6228"/>
                </a:solidFill>
                <a:latin typeface="Calibri"/>
                <a:ea typeface="Times New Roman"/>
              </a:rPr>
              <a:t>»</a:t>
            </a:r>
            <a:endParaRPr lang="ru-RU" sz="6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6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i="1" strike="noStrike" spc="-1" dirty="0">
                <a:latin typeface="Calibri"/>
                <a:ea typeface="Times New Roman"/>
              </a:rPr>
              <a:t>2020 год</a:t>
            </a:r>
            <a:endParaRPr lang="ru-RU" sz="20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Рисунок 1"/>
          <p:cNvPicPr/>
          <p:nvPr/>
        </p:nvPicPr>
        <p:blipFill>
          <a:blip r:embed="rId2"/>
          <a:stretch/>
        </p:blipFill>
        <p:spPr>
          <a:xfrm>
            <a:off x="240840" y="36000"/>
            <a:ext cx="8821440" cy="6857280"/>
          </a:xfrm>
          <a:prstGeom prst="rect">
            <a:avLst/>
          </a:prstGeom>
          <a:ln>
            <a:noFill/>
          </a:ln>
        </p:spPr>
      </p:pic>
      <p:pic>
        <p:nvPicPr>
          <p:cNvPr id="113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9143640" cy="6893640"/>
          </a:xfrm>
          <a:prstGeom prst="rect">
            <a:avLst/>
          </a:prstGeom>
          <a:ln>
            <a:noFill/>
          </a:ln>
        </p:spPr>
      </p:pic>
      <p:sp>
        <p:nvSpPr>
          <p:cNvPr id="114" name="CustomShape 1"/>
          <p:cNvSpPr/>
          <p:nvPr/>
        </p:nvSpPr>
        <p:spPr>
          <a:xfrm>
            <a:off x="240840" y="188640"/>
            <a:ext cx="7985880" cy="3258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464646"/>
                </a:solidFill>
                <a:latin typeface="Lucida Sans Unicode"/>
                <a:ea typeface="Microsoft YaHei"/>
              </a:rPr>
              <a:t>Да, умею я летать,</a:t>
            </a:r>
            <a:r>
              <a:t/>
            </a:r>
            <a:br/>
            <a:r>
              <a:rPr lang="ru-RU" sz="4000" b="1" strike="noStrike" spc="-1">
                <a:solidFill>
                  <a:srgbClr val="464646"/>
                </a:solidFill>
                <a:latin typeface="Lucida Sans Unicode"/>
                <a:ea typeface="Microsoft YaHei"/>
              </a:rPr>
              <a:t>Да, умею ворковать,</a:t>
            </a:r>
            <a:r>
              <a:t/>
            </a:r>
            <a:br/>
            <a:r>
              <a:rPr lang="ru-RU" sz="4000" b="1" strike="noStrike" spc="-1">
                <a:solidFill>
                  <a:srgbClr val="464646"/>
                </a:solidFill>
                <a:latin typeface="Lucida Sans Unicode"/>
                <a:ea typeface="Microsoft YaHei"/>
              </a:rPr>
              <a:t>Но, поскольку, не задира, </a:t>
            </a:r>
            <a:r>
              <a:t/>
            </a:r>
            <a:br/>
            <a:r>
              <a:rPr lang="ru-RU" sz="4000" b="1" strike="noStrike" spc="-1">
                <a:solidFill>
                  <a:srgbClr val="464646"/>
                </a:solidFill>
                <a:latin typeface="Lucida Sans Unicode"/>
                <a:ea typeface="Microsoft YaHei"/>
              </a:rPr>
              <a:t>Я еще и символ мира!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115" name="Picture 2"/>
          <p:cNvPicPr/>
          <p:nvPr/>
        </p:nvPicPr>
        <p:blipFill>
          <a:blip r:embed="rId3"/>
          <a:stretch/>
        </p:blipFill>
        <p:spPr>
          <a:xfrm>
            <a:off x="3204000" y="3357000"/>
            <a:ext cx="5256360" cy="2951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Рисунок 1"/>
          <p:cNvPicPr/>
          <p:nvPr/>
        </p:nvPicPr>
        <p:blipFill>
          <a:blip r:embed="rId2"/>
          <a:stretch/>
        </p:blipFill>
        <p:spPr>
          <a:xfrm>
            <a:off x="240840" y="36000"/>
            <a:ext cx="8821440" cy="6857280"/>
          </a:xfrm>
          <a:prstGeom prst="rect">
            <a:avLst/>
          </a:prstGeom>
          <a:ln>
            <a:noFill/>
          </a:ln>
        </p:spPr>
      </p:pic>
      <p:pic>
        <p:nvPicPr>
          <p:cNvPr id="117" name="Рисунок 2"/>
          <p:cNvPicPr/>
          <p:nvPr/>
        </p:nvPicPr>
        <p:blipFill>
          <a:blip r:embed="rId2"/>
          <a:stretch/>
        </p:blipFill>
        <p:spPr>
          <a:xfrm>
            <a:off x="0" y="-36000"/>
            <a:ext cx="9143640" cy="6893640"/>
          </a:xfrm>
          <a:prstGeom prst="rect">
            <a:avLst/>
          </a:prstGeom>
          <a:ln>
            <a:noFill/>
          </a:ln>
        </p:spPr>
      </p:pic>
      <p:sp>
        <p:nvSpPr>
          <p:cNvPr id="118" name="CustomShape 1"/>
          <p:cNvSpPr/>
          <p:nvPr/>
        </p:nvSpPr>
        <p:spPr>
          <a:xfrm>
            <a:off x="240840" y="188640"/>
            <a:ext cx="6616800" cy="252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0000"/>
                </a:solidFill>
                <a:latin typeface="Calibri"/>
              </a:rPr>
              <a:t>У него большие уши,</a:t>
            </a:r>
            <a:r>
              <a:t/>
            </a:r>
            <a:br/>
            <a:r>
              <a:rPr lang="ru-RU" sz="4000" b="1" strike="noStrike" spc="-1">
                <a:solidFill>
                  <a:srgbClr val="000000"/>
                </a:solidFill>
                <a:latin typeface="Calibri"/>
              </a:rPr>
              <a:t>Он хозяину послушен.</a:t>
            </a:r>
            <a:r>
              <a:t/>
            </a:r>
            <a:br/>
            <a:r>
              <a:rPr lang="ru-RU" sz="4000" b="1" strike="noStrike" spc="-1">
                <a:solidFill>
                  <a:srgbClr val="000000"/>
                </a:solidFill>
                <a:latin typeface="Calibri"/>
              </a:rPr>
              <a:t>И хотя сам невелик,</a:t>
            </a:r>
            <a:r>
              <a:t/>
            </a:r>
            <a:br/>
            <a:r>
              <a:rPr lang="ru-RU" sz="4000" b="1" strike="noStrike" spc="-1">
                <a:solidFill>
                  <a:srgbClr val="000000"/>
                </a:solidFill>
                <a:latin typeface="Calibri"/>
              </a:rPr>
              <a:t>Но везёт, как грузовик.</a:t>
            </a: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 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119" name="Picture 4"/>
          <p:cNvPicPr/>
          <p:nvPr/>
        </p:nvPicPr>
        <p:blipFill>
          <a:blip r:embed="rId3"/>
          <a:stretch/>
        </p:blipFill>
        <p:spPr>
          <a:xfrm>
            <a:off x="3549600" y="2743200"/>
            <a:ext cx="4752000" cy="3079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Рисунок 1"/>
          <p:cNvPicPr/>
          <p:nvPr/>
        </p:nvPicPr>
        <p:blipFill>
          <a:blip r:embed="rId2"/>
          <a:stretch/>
        </p:blipFill>
        <p:spPr>
          <a:xfrm>
            <a:off x="240840" y="36000"/>
            <a:ext cx="8821440" cy="6857280"/>
          </a:xfrm>
          <a:prstGeom prst="rect">
            <a:avLst/>
          </a:prstGeom>
          <a:ln>
            <a:noFill/>
          </a:ln>
        </p:spPr>
      </p:pic>
      <p:pic>
        <p:nvPicPr>
          <p:cNvPr id="121" name="Рисунок 2"/>
          <p:cNvPicPr/>
          <p:nvPr/>
        </p:nvPicPr>
        <p:blipFill>
          <a:blip r:embed="rId2"/>
          <a:stretch/>
        </p:blipFill>
        <p:spPr>
          <a:xfrm>
            <a:off x="0" y="-18000"/>
            <a:ext cx="9143640" cy="6893640"/>
          </a:xfrm>
          <a:prstGeom prst="rect">
            <a:avLst/>
          </a:prstGeom>
          <a:ln>
            <a:noFill/>
          </a:ln>
        </p:spPr>
      </p:pic>
      <p:sp>
        <p:nvSpPr>
          <p:cNvPr id="122" name="CustomShape 1"/>
          <p:cNvSpPr/>
          <p:nvPr/>
        </p:nvSpPr>
        <p:spPr>
          <a:xfrm>
            <a:off x="240840" y="260640"/>
            <a:ext cx="6203160" cy="447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Живёт он долго без воды, А ещё дольше — без еды. В еде, вообще, неприхотлив, Ему не нужно сладких слив. Колючка – лучшее из блюд. Зовут животное …</a:t>
            </a:r>
            <a:r>
              <a:t/>
            </a:r>
            <a:br/>
            <a:r>
              <a:t/>
            </a:r>
            <a:br/>
            <a:endParaRPr lang="ru-RU" sz="3600" b="0" strike="noStrike" spc="-1">
              <a:latin typeface="Arial"/>
            </a:endParaRPr>
          </a:p>
        </p:txBody>
      </p:sp>
      <p:pic>
        <p:nvPicPr>
          <p:cNvPr id="123" name="Picture 8"/>
          <p:cNvPicPr/>
          <p:nvPr/>
        </p:nvPicPr>
        <p:blipFill>
          <a:blip r:embed="rId3"/>
          <a:stretch/>
        </p:blipFill>
        <p:spPr>
          <a:xfrm>
            <a:off x="4140000" y="3213000"/>
            <a:ext cx="4608000" cy="2952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Рисунок 1"/>
          <p:cNvPicPr/>
          <p:nvPr/>
        </p:nvPicPr>
        <p:blipFill>
          <a:blip r:embed="rId2"/>
          <a:stretch/>
        </p:blipFill>
        <p:spPr>
          <a:xfrm>
            <a:off x="240840" y="36000"/>
            <a:ext cx="8821440" cy="6857280"/>
          </a:xfrm>
          <a:prstGeom prst="rect">
            <a:avLst/>
          </a:prstGeom>
          <a:ln>
            <a:noFill/>
          </a:ln>
        </p:spPr>
      </p:pic>
      <p:pic>
        <p:nvPicPr>
          <p:cNvPr id="125" name="Рисунок 2"/>
          <p:cNvPicPr/>
          <p:nvPr/>
        </p:nvPicPr>
        <p:blipFill>
          <a:blip r:embed="rId2"/>
          <a:stretch/>
        </p:blipFill>
        <p:spPr>
          <a:xfrm>
            <a:off x="0" y="-360"/>
            <a:ext cx="9143640" cy="6893640"/>
          </a:xfrm>
          <a:prstGeom prst="rect">
            <a:avLst/>
          </a:prstGeom>
          <a:ln>
            <a:noFill/>
          </a:ln>
        </p:spPr>
      </p:pic>
      <p:sp>
        <p:nvSpPr>
          <p:cNvPr id="126" name="CustomShape 1"/>
          <p:cNvSpPr/>
          <p:nvPr/>
        </p:nvSpPr>
        <p:spPr>
          <a:xfrm>
            <a:off x="240840" y="476640"/>
            <a:ext cx="6616800" cy="20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Calibri"/>
              </a:rPr>
              <a:t>Мы вымыли руки и сели за стол.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Calibri"/>
              </a:rPr>
              <a:t>А он неумытый обедать пошёл.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Calibri"/>
              </a:rPr>
              <a:t>И с ним бесполезна любая беседа: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Calibri"/>
              </a:rPr>
              <a:t>Он вымоет лапки, но после обеда.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127" name="Рисунок 4"/>
          <p:cNvPicPr/>
          <p:nvPr/>
        </p:nvPicPr>
        <p:blipFill>
          <a:blip r:embed="rId3"/>
          <a:stretch/>
        </p:blipFill>
        <p:spPr>
          <a:xfrm>
            <a:off x="2627784" y="2636912"/>
            <a:ext cx="5472608" cy="3266664"/>
          </a:xfrm>
          <a:prstGeom prst="rect">
            <a:avLst/>
          </a:prstGeom>
          <a:ln>
            <a:noFill/>
          </a:ln>
        </p:spPr>
      </p:pic>
      <p:sp>
        <p:nvSpPr>
          <p:cNvPr id="128" name="CustomShape 2"/>
          <p:cNvSpPr/>
          <p:nvPr/>
        </p:nvSpPr>
        <p:spPr>
          <a:xfrm>
            <a:off x="240840" y="3244320"/>
            <a:ext cx="2026440" cy="3137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b="1" i="1" u="sng" spc="-1" dirty="0" smtClean="0">
                <a:solidFill>
                  <a:srgbClr val="000000"/>
                </a:solidFill>
                <a:latin typeface="Calibri"/>
              </a:rPr>
              <a:t>(ВИДЕОРОЛИК</a:t>
            </a:r>
            <a:r>
              <a:rPr lang="ru-RU" b="1" i="1" u="sng" spc="-1" dirty="0">
                <a:solidFill>
                  <a:srgbClr val="000000"/>
                </a:solidFill>
                <a:latin typeface="Calibri"/>
              </a:rPr>
              <a:t>)</a:t>
            </a:r>
            <a:endParaRPr lang="ru-RU" spc="-1" dirty="0"/>
          </a:p>
          <a:p>
            <a:pPr>
              <a:lnSpc>
                <a:spcPct val="100000"/>
              </a:lnSpc>
            </a:pPr>
            <a:r>
              <a:rPr lang="ru-RU" b="1" i="1" u="sng" spc="-1" dirty="0">
                <a:solidFill>
                  <a:srgbClr val="000000"/>
                </a:solidFill>
                <a:latin typeface="Calibri"/>
              </a:rPr>
              <a:t>«Солдаты наши меньшие» </a:t>
            </a:r>
            <a:endParaRPr lang="ru-RU" spc="-1" dirty="0"/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0" strike="noStrike" spc="-1" dirty="0" smtClean="0">
                <a:latin typeface="Arial"/>
                <a:hlinkClick r:id="rId4" action="ppaction://hlinkfile"/>
              </a:rPr>
              <a:t>Untitled.mp4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u="sng" strike="noStrike" spc="-1" dirty="0" smtClean="0">
                <a:solidFill>
                  <a:srgbClr val="000000"/>
                </a:solidFill>
                <a:uFillTx/>
                <a:latin typeface="Calibri"/>
              </a:rPr>
              <a:t>(</a:t>
            </a: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Рисунок 1"/>
          <p:cNvPicPr/>
          <p:nvPr/>
        </p:nvPicPr>
        <p:blipFill>
          <a:blip r:embed="rId2"/>
          <a:stretch/>
        </p:blipFill>
        <p:spPr>
          <a:xfrm>
            <a:off x="0" y="-449640"/>
            <a:ext cx="9144000" cy="7307280"/>
          </a:xfrm>
          <a:prstGeom prst="rect">
            <a:avLst/>
          </a:prstGeom>
          <a:ln>
            <a:noFill/>
          </a:ln>
        </p:spPr>
      </p:pic>
      <p:sp>
        <p:nvSpPr>
          <p:cNvPr id="130" name="CustomShape 1"/>
          <p:cNvSpPr/>
          <p:nvPr/>
        </p:nvSpPr>
        <p:spPr>
          <a:xfrm>
            <a:off x="0" y="116640"/>
            <a:ext cx="9324528" cy="528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noAutofit/>
          </a:bodyPr>
          <a:lstStyle/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r>
              <a:rPr lang="ru-RU" sz="2800" b="1" i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1.Я </a:t>
            </a:r>
            <a:r>
              <a:rPr lang="ru-RU" sz="2800" b="1" i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думаю, что война -это...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r>
              <a:rPr lang="ru-RU" sz="2800" b="1" i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2.Сегодня я испытываю </a:t>
            </a:r>
            <a:r>
              <a:rPr lang="ru-RU" sz="2800" b="1" i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такие</a:t>
            </a:r>
            <a:r>
              <a:rPr lang="ru-RU" sz="2800" spc="-1" dirty="0">
                <a:latin typeface="Arial"/>
              </a:rPr>
              <a:t> </a:t>
            </a:r>
            <a:r>
              <a:rPr lang="ru-RU" sz="2800" b="1" i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чувства</a:t>
            </a:r>
            <a:r>
              <a:rPr lang="ru-RU" sz="2800" b="1" i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, как...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r>
              <a:rPr lang="ru-RU" sz="2800" b="1" i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3. Если бы я был солдатом, </a:t>
            </a:r>
            <a:r>
              <a:rPr lang="ru-RU" sz="2800" b="1" i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я бы …</a:t>
            </a: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r>
              <a:rPr lang="ru-RU" sz="2800" b="1" i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4.Мне очень хочется...</a:t>
            </a: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r>
              <a:rPr lang="ru-RU" sz="2800" b="1" i="1" spc="-1" dirty="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ru-RU" sz="2800" b="1" i="1" spc="-1" dirty="0" smtClean="0">
                <a:solidFill>
                  <a:srgbClr val="000000"/>
                </a:solidFill>
                <a:latin typeface="Arial"/>
                <a:ea typeface="Microsoft YaHei"/>
              </a:rPr>
              <a:t>         </a:t>
            </a:r>
            <a:r>
              <a:rPr lang="ru-RU" sz="2800" b="1" spc="-1" dirty="0" smtClean="0">
                <a:solidFill>
                  <a:srgbClr val="FF0000"/>
                </a:solidFill>
                <a:ea typeface="Microsoft YaHei"/>
              </a:rPr>
              <a:t>Пусть </a:t>
            </a:r>
            <a:r>
              <a:rPr lang="ru-RU" sz="2800" b="1" spc="-1" dirty="0">
                <a:solidFill>
                  <a:srgbClr val="FF0000"/>
                </a:solidFill>
                <a:ea typeface="Microsoft YaHei"/>
              </a:rPr>
              <a:t>всегда будет мир </a:t>
            </a:r>
            <a:r>
              <a:rPr lang="ru-RU" sz="2800" b="1" spc="-1" dirty="0" smtClean="0">
                <a:solidFill>
                  <a:srgbClr val="FF0000"/>
                </a:solidFill>
                <a:ea typeface="Microsoft YaHei"/>
              </a:rPr>
              <a:t>на </a:t>
            </a:r>
            <a:r>
              <a:rPr lang="ru-RU" sz="2800" b="1" spc="-1" dirty="0">
                <a:solidFill>
                  <a:srgbClr val="FF0000"/>
                </a:solidFill>
                <a:ea typeface="Microsoft YaHei"/>
              </a:rPr>
              <a:t>планете Земля!</a:t>
            </a:r>
            <a:endParaRPr lang="ru-RU" sz="2800" spc="-1" dirty="0"/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endParaRPr lang="ru-RU" sz="2800" b="1" i="1" strike="noStrike" spc="-1" dirty="0" smtClean="0">
              <a:solidFill>
                <a:srgbClr val="000000"/>
              </a:solidFill>
              <a:latin typeface="Arial"/>
              <a:ea typeface="Microsoft YaHei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endParaRPr lang="ru-RU" sz="2800" b="0" strike="noStrike" spc="-1" dirty="0" smtClean="0">
              <a:latin typeface="Arial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endParaRPr lang="ru-RU" sz="4000" b="0" strike="noStrike" spc="-1" dirty="0">
              <a:latin typeface="Arial"/>
            </a:endParaRPr>
          </a:p>
        </p:txBody>
      </p:sp>
      <p:pic>
        <p:nvPicPr>
          <p:cNvPr id="4" name="Picture 3" descr="C:\Users\Андрей\Desktop\5555.gif"/>
          <p:cNvPicPr/>
          <p:nvPr/>
        </p:nvPicPr>
        <p:blipFill>
          <a:blip r:embed="rId3"/>
          <a:stretch/>
        </p:blipFill>
        <p:spPr>
          <a:xfrm>
            <a:off x="2051720" y="3501008"/>
            <a:ext cx="5479784" cy="2880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pic>
        <p:nvPicPr>
          <p:cNvPr id="85" name="Picture 2"/>
          <p:cNvPicPr/>
          <p:nvPr/>
        </p:nvPicPr>
        <p:blipFill>
          <a:blip r:embed="rId2"/>
          <a:stretch/>
        </p:blipFill>
        <p:spPr>
          <a:xfrm>
            <a:off x="67680" y="14220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86" name="CustomShape 1"/>
          <p:cNvSpPr/>
          <p:nvPr/>
        </p:nvSpPr>
        <p:spPr>
          <a:xfrm>
            <a:off x="2983320" y="3211200"/>
            <a:ext cx="5976000" cy="1187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" name="CustomShape 2"/>
          <p:cNvSpPr/>
          <p:nvPr/>
        </p:nvSpPr>
        <p:spPr>
          <a:xfrm>
            <a:off x="679320" y="1626840"/>
            <a:ext cx="8352360" cy="638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8" name="Рисунок 5"/>
          <p:cNvPicPr/>
          <p:nvPr/>
        </p:nvPicPr>
        <p:blipFill>
          <a:blip r:embed="rId3"/>
          <a:stretch/>
        </p:blipFill>
        <p:spPr>
          <a:xfrm>
            <a:off x="67680" y="223560"/>
            <a:ext cx="9074880" cy="6634080"/>
          </a:xfrm>
          <a:prstGeom prst="rect">
            <a:avLst/>
          </a:prstGeom>
          <a:ln>
            <a:noFill/>
          </a:ln>
        </p:spPr>
      </p:pic>
      <p:pic>
        <p:nvPicPr>
          <p:cNvPr id="89" name="Рисунок 6"/>
          <p:cNvPicPr/>
          <p:nvPr/>
        </p:nvPicPr>
        <p:blipFill>
          <a:blip r:embed="rId4"/>
          <a:stretch/>
        </p:blipFill>
        <p:spPr>
          <a:xfrm>
            <a:off x="3409336" y="3136705"/>
            <a:ext cx="5515920" cy="371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repl">
                                        <p:cTn id="1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/>
          <p:cNvPicPr/>
          <p:nvPr/>
        </p:nvPicPr>
        <p:blipFill>
          <a:blip r:embed="rId2"/>
          <a:stretch/>
        </p:blipFill>
        <p:spPr>
          <a:xfrm>
            <a:off x="-216000" y="-414000"/>
            <a:ext cx="10871280" cy="7271640"/>
          </a:xfrm>
          <a:prstGeom prst="rect">
            <a:avLst/>
          </a:prstGeom>
          <a:ln>
            <a:noFill/>
          </a:ln>
        </p:spPr>
      </p:pic>
      <p:sp>
        <p:nvSpPr>
          <p:cNvPr id="91" name="CustomShape 1"/>
          <p:cNvSpPr/>
          <p:nvPr/>
        </p:nvSpPr>
        <p:spPr>
          <a:xfrm>
            <a:off x="2915640" y="3069000"/>
            <a:ext cx="5976000" cy="1187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26" name="Picture 2" descr="https://www.culture.ru/storage/images/649ed5ba651560aef883e63022d2e1bf/3c470ddef9597d42d7e76990c1b5fda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177489"/>
            <a:ext cx="9883682" cy="639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pic>
        <p:nvPicPr>
          <p:cNvPr id="94" name="Рисунок 2"/>
          <p:cNvPicPr/>
          <p:nvPr/>
        </p:nvPicPr>
        <p:blipFill>
          <a:blip r:embed="rId3"/>
          <a:stretch/>
        </p:blipFill>
        <p:spPr>
          <a:xfrm>
            <a:off x="176400" y="260640"/>
            <a:ext cx="8856720" cy="6011280"/>
          </a:xfrm>
          <a:prstGeom prst="rect">
            <a:avLst/>
          </a:prstGeom>
          <a:ln>
            <a:noFill/>
          </a:ln>
        </p:spPr>
      </p:pic>
      <p:pic>
        <p:nvPicPr>
          <p:cNvPr id="95" name="Picture 4" descr="C:\Documents and Settings\Administrator\Мои документы\Мои рисунки\саласпилс\1.jpg"/>
          <p:cNvPicPr/>
          <p:nvPr/>
        </p:nvPicPr>
        <p:blipFill>
          <a:blip r:embed="rId4"/>
          <a:stretch/>
        </p:blipFill>
        <p:spPr>
          <a:xfrm rot="2400">
            <a:off x="972769" y="2998686"/>
            <a:ext cx="4966560" cy="3348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1"/>
          <p:cNvPicPr/>
          <p:nvPr/>
        </p:nvPicPr>
        <p:blipFill>
          <a:blip r:embed="rId2"/>
          <a:stretch/>
        </p:blipFill>
        <p:spPr>
          <a:xfrm>
            <a:off x="0" y="0"/>
            <a:ext cx="9143640" cy="6983640"/>
          </a:xfrm>
          <a:prstGeom prst="rect">
            <a:avLst/>
          </a:prstGeom>
          <a:ln>
            <a:noFill/>
          </a:ln>
        </p:spPr>
      </p:pic>
      <p:pic>
        <p:nvPicPr>
          <p:cNvPr id="97" name="Рисунок 2"/>
          <p:cNvPicPr/>
          <p:nvPr/>
        </p:nvPicPr>
        <p:blipFill>
          <a:blip r:embed="rId3"/>
          <a:stretch/>
        </p:blipFill>
        <p:spPr>
          <a:xfrm>
            <a:off x="1547640" y="620640"/>
            <a:ext cx="5868000" cy="515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Рисунок 1"/>
          <p:cNvPicPr/>
          <p:nvPr/>
        </p:nvPicPr>
        <p:blipFill>
          <a:blip r:embed="rId2"/>
          <a:stretch/>
        </p:blipFill>
        <p:spPr>
          <a:xfrm>
            <a:off x="240840" y="36000"/>
            <a:ext cx="8821440" cy="6857280"/>
          </a:xfrm>
          <a:prstGeom prst="rect">
            <a:avLst/>
          </a:prstGeom>
          <a:ln>
            <a:noFill/>
          </a:ln>
        </p:spPr>
      </p:pic>
      <p:pic>
        <p:nvPicPr>
          <p:cNvPr id="99" name="Рисунок 2"/>
          <p:cNvPicPr/>
          <p:nvPr/>
        </p:nvPicPr>
        <p:blipFill>
          <a:blip r:embed="rId2"/>
          <a:stretch/>
        </p:blipFill>
        <p:spPr>
          <a:xfrm>
            <a:off x="19800" y="0"/>
            <a:ext cx="9143640" cy="6893280"/>
          </a:xfrm>
          <a:prstGeom prst="rect">
            <a:avLst/>
          </a:prstGeom>
          <a:ln>
            <a:noFill/>
          </a:ln>
        </p:spPr>
      </p:pic>
      <p:pic>
        <p:nvPicPr>
          <p:cNvPr id="100" name="Рисунок 3"/>
          <p:cNvPicPr/>
          <p:nvPr/>
        </p:nvPicPr>
        <p:blipFill>
          <a:blip r:embed="rId3"/>
          <a:stretch/>
        </p:blipFill>
        <p:spPr>
          <a:xfrm>
            <a:off x="1008000" y="504000"/>
            <a:ext cx="7164000" cy="4751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Рисунок 1"/>
          <p:cNvPicPr/>
          <p:nvPr/>
        </p:nvPicPr>
        <p:blipFill>
          <a:blip r:embed="rId2"/>
          <a:stretch/>
        </p:blipFill>
        <p:spPr>
          <a:xfrm>
            <a:off x="-72000" y="-89640"/>
            <a:ext cx="9422280" cy="6947280"/>
          </a:xfrm>
          <a:prstGeom prst="rect">
            <a:avLst/>
          </a:prstGeom>
          <a:ln>
            <a:noFill/>
          </a:ln>
        </p:spPr>
      </p:pic>
      <p:sp>
        <p:nvSpPr>
          <p:cNvPr id="102" name="CustomShape 1"/>
          <p:cNvSpPr/>
          <p:nvPr/>
        </p:nvSpPr>
        <p:spPr>
          <a:xfrm>
            <a:off x="648000" y="188640"/>
            <a:ext cx="8100000" cy="1656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-1">
                <a:solidFill>
                  <a:srgbClr val="00CC33"/>
                </a:solidFill>
                <a:latin typeface="Lucida Sans Unicode"/>
                <a:ea typeface="Microsoft YaHei"/>
              </a:rPr>
              <a:t>Отгадай загадки!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103" name="CustomShape 2"/>
          <p:cNvSpPr/>
          <p:nvPr/>
        </p:nvSpPr>
        <p:spPr>
          <a:xfrm>
            <a:off x="755640" y="1556640"/>
            <a:ext cx="8208720" cy="1827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ru-RU" sz="4000" b="1" strike="noStrike" spc="-1">
                <a:solidFill>
                  <a:srgbClr val="000000"/>
                </a:solidFill>
                <a:latin typeface="Lucida Sans Unicode"/>
                <a:ea typeface="Microsoft YaHei"/>
              </a:rPr>
              <a:t>Не говорит, не поёт,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ru-RU" sz="4000" b="1" strike="noStrike" spc="-1">
                <a:solidFill>
                  <a:srgbClr val="000000"/>
                </a:solidFill>
                <a:latin typeface="Lucida Sans Unicode"/>
                <a:ea typeface="Microsoft YaHei"/>
              </a:rPr>
              <a:t>а кто к хозяину идёт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ru-RU" sz="4000" b="1" strike="noStrike" spc="-1">
                <a:solidFill>
                  <a:srgbClr val="000000"/>
                </a:solidFill>
                <a:latin typeface="Lucida Sans Unicode"/>
                <a:ea typeface="Microsoft YaHei"/>
              </a:rPr>
              <a:t>она знать дает.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104" name="Рисунок 4"/>
          <p:cNvPicPr/>
          <p:nvPr/>
        </p:nvPicPr>
        <p:blipFill>
          <a:blip r:embed="rId3"/>
          <a:stretch/>
        </p:blipFill>
        <p:spPr>
          <a:xfrm>
            <a:off x="3708000" y="3568320"/>
            <a:ext cx="4931640" cy="2524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Рисунок 1"/>
          <p:cNvPicPr/>
          <p:nvPr/>
        </p:nvPicPr>
        <p:blipFill>
          <a:blip r:embed="rId2"/>
          <a:stretch/>
        </p:blipFill>
        <p:spPr>
          <a:xfrm>
            <a:off x="240840" y="36000"/>
            <a:ext cx="8821440" cy="6857280"/>
          </a:xfrm>
          <a:prstGeom prst="rect">
            <a:avLst/>
          </a:prstGeom>
          <a:ln>
            <a:noFill/>
          </a:ln>
        </p:spPr>
      </p:pic>
      <p:pic>
        <p:nvPicPr>
          <p:cNvPr id="106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9327960" cy="7127640"/>
          </a:xfrm>
          <a:prstGeom prst="rect">
            <a:avLst/>
          </a:prstGeom>
          <a:ln>
            <a:noFill/>
          </a:ln>
        </p:spPr>
      </p:pic>
      <p:sp>
        <p:nvSpPr>
          <p:cNvPr id="107" name="CustomShape 1"/>
          <p:cNvSpPr/>
          <p:nvPr/>
        </p:nvSpPr>
        <p:spPr>
          <a:xfrm>
            <a:off x="539640" y="476640"/>
            <a:ext cx="7992360" cy="29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464646"/>
                </a:solidFill>
                <a:latin typeface="Lucida Sans Unicode"/>
                <a:ea typeface="Microsoft YaHei"/>
              </a:rPr>
              <a:t>Не земледелец, не кузнец, </a:t>
            </a: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464646"/>
                </a:solidFill>
                <a:latin typeface="Lucida Sans Unicode"/>
                <a:ea typeface="Microsoft YaHei"/>
              </a:rPr>
              <a:t>не плотник,</a:t>
            </a:r>
            <a:r>
              <a:t/>
            </a:r>
            <a:br/>
            <a:r>
              <a:rPr lang="ru-RU" sz="3600" b="1" strike="noStrike" spc="-1">
                <a:solidFill>
                  <a:srgbClr val="464646"/>
                </a:solidFill>
                <a:latin typeface="Lucida Sans Unicode"/>
                <a:ea typeface="Microsoft YaHei"/>
              </a:rPr>
              <a:t>А первый на селе работник.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108" name="Picture 2"/>
          <p:cNvPicPr/>
          <p:nvPr/>
        </p:nvPicPr>
        <p:blipFill>
          <a:blip r:embed="rId3"/>
          <a:stretch/>
        </p:blipFill>
        <p:spPr>
          <a:xfrm>
            <a:off x="3708000" y="3213000"/>
            <a:ext cx="4824000" cy="3022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Рисунок 1"/>
          <p:cNvPicPr/>
          <p:nvPr/>
        </p:nvPicPr>
        <p:blipFill>
          <a:blip r:embed="rId2"/>
          <a:stretch/>
        </p:blipFill>
        <p:spPr>
          <a:xfrm>
            <a:off x="-144000" y="0"/>
            <a:ext cx="9287640" cy="6893280"/>
          </a:xfrm>
          <a:prstGeom prst="rect">
            <a:avLst/>
          </a:prstGeom>
          <a:ln>
            <a:noFill/>
          </a:ln>
        </p:spPr>
      </p:pic>
      <p:sp>
        <p:nvSpPr>
          <p:cNvPr id="110" name="CustomShape 1"/>
          <p:cNvSpPr/>
          <p:nvPr/>
        </p:nvSpPr>
        <p:spPr>
          <a:xfrm>
            <a:off x="395640" y="260640"/>
            <a:ext cx="7866720" cy="484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464646"/>
                </a:solidFill>
                <a:latin typeface="Lucida Sans Unicode"/>
                <a:ea typeface="Microsoft YaHei"/>
              </a:rPr>
              <a:t>Отлично плавают, ныряют, </a:t>
            </a:r>
            <a:endParaRPr lang="ru-RU" sz="4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464646"/>
                </a:solidFill>
                <a:latin typeface="Lucida Sans Unicode"/>
                <a:ea typeface="Microsoft YaHei"/>
              </a:rPr>
              <a:t>теплоходы обгоняют. </a:t>
            </a:r>
            <a:r>
              <a:rPr dirty="0"/>
              <a:t/>
            </a:r>
            <a:br>
              <a:rPr dirty="0"/>
            </a:br>
            <a:r>
              <a:rPr lang="ru-RU" sz="4000" b="1" strike="noStrike" spc="-1" dirty="0">
                <a:solidFill>
                  <a:srgbClr val="464646"/>
                </a:solidFill>
                <a:latin typeface="Lucida Sans Unicode"/>
                <a:ea typeface="Microsoft YaHei"/>
              </a:rPr>
              <a:t>Если появляются, </a:t>
            </a:r>
            <a:endParaRPr lang="ru-RU" sz="4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464646"/>
                </a:solidFill>
                <a:latin typeface="Lucida Sans Unicode"/>
                <a:ea typeface="Microsoft YaHei"/>
              </a:rPr>
              <a:t>все ими восхищаются.</a:t>
            </a:r>
            <a:endParaRPr lang="ru-RU" sz="4000" b="0" strike="noStrike" spc="-1" dirty="0">
              <a:latin typeface="Arial"/>
            </a:endParaRPr>
          </a:p>
        </p:txBody>
      </p:sp>
      <p:pic>
        <p:nvPicPr>
          <p:cNvPr id="111" name="Picture 2"/>
          <p:cNvPicPr/>
          <p:nvPr/>
        </p:nvPicPr>
        <p:blipFill>
          <a:blip r:embed="rId3"/>
          <a:stretch/>
        </p:blipFill>
        <p:spPr>
          <a:xfrm>
            <a:off x="3852000" y="3645000"/>
            <a:ext cx="4752000" cy="2592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956</TotalTime>
  <Words>179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Андрей Орлов</dc:creator>
  <dc:description/>
  <cp:lastModifiedBy>Андрей Орлов</cp:lastModifiedBy>
  <cp:revision>30</cp:revision>
  <dcterms:modified xsi:type="dcterms:W3CDTF">2020-10-13T15:47:48Z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15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15</vt:i4>
  </property>
</Properties>
</file>