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</p:sldMasterIdLst>
  <p:sldIdLst>
    <p:sldId id="264" r:id="rId2"/>
    <p:sldId id="265" r:id="rId3"/>
    <p:sldId id="266" r:id="rId4"/>
    <p:sldId id="279" r:id="rId5"/>
    <p:sldId id="277" r:id="rId6"/>
    <p:sldId id="267" r:id="rId7"/>
    <p:sldId id="269" r:id="rId8"/>
    <p:sldId id="270" r:id="rId9"/>
    <p:sldId id="273" r:id="rId10"/>
    <p:sldId id="278" r:id="rId11"/>
    <p:sldId id="283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1029" name="Рисунок 7" descr="0_75c96_b715e7d3_XL.jpe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 bwMode="auto">
          <a:xfrm>
            <a:off x="71438" y="71438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A61B3A7-F11F-46EE-9602-0F6506942063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0941EA5-77A7-4EB2-B48D-821CC9708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floranimal.ru/gallery/big/1706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30019131407.mirtesen.ru/photos/2069828948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g0.liveinternet.ru/images/attach/c/2/67/822/67822137_korostel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556792"/>
            <a:ext cx="6419056" cy="1210146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Тема классного часа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1763688" y="2780928"/>
            <a:ext cx="5400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Совесть – голос души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19200" y="473333"/>
            <a:ext cx="731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1184275" algn="l"/>
              </a:tabLst>
            </a:pPr>
            <a:r>
              <a:rPr lang="ru-RU" b="1" dirty="0">
                <a:latin typeface="Arial" pitchFamily="34" charset="0"/>
                <a:cs typeface="Arial" pitchFamily="34" charset="0"/>
              </a:rPr>
              <a:t>Муниципальное общеобразовательное учреждение </a:t>
            </a:r>
          </a:p>
          <a:p>
            <a:pPr algn="ctr" eaLnBrk="0" hangingPunct="0">
              <a:tabLst>
                <a:tab pos="1184275" algn="l"/>
              </a:tabLst>
            </a:pPr>
            <a:r>
              <a:rPr lang="ru-RU" b="1" dirty="0">
                <a:latin typeface="Arial" pitchFamily="34" charset="0"/>
                <a:cs typeface="Arial" pitchFamily="34" charset="0"/>
              </a:rPr>
              <a:t> «Гимназия №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166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Новоалтайска Алтайского края»</a:t>
            </a:r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 </a:t>
            </a:r>
            <a:endParaRPr lang="ru-RU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91680" y="5517232"/>
            <a:ext cx="554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1184275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Ерофеева Татьяна Анатольевна, </a:t>
            </a:r>
          </a:p>
          <a:p>
            <a:pPr algn="ctr">
              <a:tabLst>
                <a:tab pos="1184275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l="46393"/>
          <a:stretch>
            <a:fillRect/>
          </a:stretch>
        </p:blipFill>
        <p:spPr bwMode="auto">
          <a:xfrm>
            <a:off x="179512" y="188640"/>
            <a:ext cx="1642850" cy="1484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3350254">
            <a:off x="4420285" y="4885905"/>
            <a:ext cx="18358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НАДЁЖНЫЙ</a:t>
            </a:r>
            <a:endParaRPr lang="ru-RU" sz="2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b="1" smtClean="0"/>
              <a:t>     Дурной </a:t>
            </a:r>
            <a:r>
              <a:rPr lang="ru-RU" b="1" dirty="0" smtClean="0"/>
              <a:t>поступок мучает нас не тогда, когда он только что совершён, а когда спустя долгое время вспоминаешь его, потому что память о нём не угасает. </a:t>
            </a:r>
          </a:p>
          <a:p>
            <a:pPr algn="r">
              <a:buNone/>
            </a:pPr>
            <a:r>
              <a:rPr lang="ru-RU" b="1" dirty="0" smtClean="0"/>
              <a:t>Жан-Жак Руссо 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46393"/>
          <a:stretch>
            <a:fillRect/>
          </a:stretch>
        </p:blipFill>
        <p:spPr bwMode="auto">
          <a:xfrm>
            <a:off x="179512" y="188640"/>
            <a:ext cx="1642850" cy="1484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ТАНЕЧКА\оформление\оформление стендов\КАРТИНКИ для оформления\РАСТЕНИЯ\ромашка копия.png"/>
          <p:cNvPicPr>
            <a:picLocks noChangeAspect="1" noChangeArrowheads="1"/>
          </p:cNvPicPr>
          <p:nvPr/>
        </p:nvPicPr>
        <p:blipFill>
          <a:blip r:embed="rId2" cstate="print"/>
          <a:srcRect l="2472" r="-1631" b="32800"/>
          <a:stretch>
            <a:fillRect/>
          </a:stretch>
        </p:blipFill>
        <p:spPr bwMode="auto">
          <a:xfrm>
            <a:off x="827584" y="0"/>
            <a:ext cx="7128792" cy="6381328"/>
          </a:xfrm>
          <a:prstGeom prst="ellipse">
            <a:avLst/>
          </a:prstGeom>
          <a:noFill/>
        </p:spPr>
      </p:pic>
      <p:pic>
        <p:nvPicPr>
          <p:cNvPr id="10" name="Содержимое 9" descr="D:\оформление стендов\КАРТИНКИ для оформления\ДЕТИ\post-412531-1347294358_thumb.jpg"/>
          <p:cNvPicPr>
            <a:picLocks noGrp="1"/>
          </p:cNvPicPr>
          <p:nvPr>
            <p:ph idx="1"/>
          </p:nvPr>
        </p:nvPicPr>
        <p:blipFill>
          <a:blip r:embed="rId3" cstate="print"/>
          <a:srcRect b="1583"/>
          <a:stretch>
            <a:fillRect/>
          </a:stretch>
        </p:blipFill>
        <p:spPr bwMode="auto">
          <a:xfrm>
            <a:off x="3203848" y="2420888"/>
            <a:ext cx="1944216" cy="1872208"/>
          </a:xfrm>
          <a:prstGeom prst="ellipse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1526260">
            <a:off x="5272409" y="4116960"/>
            <a:ext cx="18358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ЧЕСТНЫЙ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337084">
            <a:off x="5377910" y="3138462"/>
            <a:ext cx="18358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ДОБРЫЙ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3350254">
            <a:off x="4420285" y="4885905"/>
            <a:ext cx="18358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НАДЁЖНЫЙ</a:t>
            </a:r>
            <a:endParaRPr lang="ru-RU" sz="2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9796984">
            <a:off x="4904499" y="2193217"/>
            <a:ext cx="202383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ЗАБОТЛИВЫЙ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664019">
            <a:off x="1437029" y="1630509"/>
            <a:ext cx="225548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ТРУДОЛЮБИВЫЙ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7226676">
            <a:off x="3410538" y="1273508"/>
            <a:ext cx="18358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СМЕЛЫЙ</a:t>
            </a:r>
            <a:endParaRPr lang="ru-RU" sz="2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951518">
            <a:off x="989336" y="2493129"/>
            <a:ext cx="216996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ОСТРОУМНЫЙ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4287083">
            <a:off x="2416825" y="1287920"/>
            <a:ext cx="2008749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СКРОМНЫЙ</a:t>
            </a:r>
            <a:endParaRPr lang="ru-RU" sz="20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9693839">
            <a:off x="1479139" y="4337721"/>
            <a:ext cx="2140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ИСКРЕННИЙ</a:t>
            </a:r>
            <a:endParaRPr lang="ru-RU" sz="2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7599609">
            <a:off x="2447069" y="4999713"/>
            <a:ext cx="208372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УСТУПЧИВЫЙ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8652678">
            <a:off x="4346140" y="1528119"/>
            <a:ext cx="18358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ВЕЖЛИВЫЙ</a:t>
            </a:r>
            <a:endParaRPr lang="ru-RU" sz="2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5615736">
            <a:off x="3534186" y="5065325"/>
            <a:ext cx="193324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ЧУТКИЙ</a:t>
            </a:r>
            <a:endParaRPr lang="ru-RU" sz="20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21133488">
            <a:off x="700335" y="3538332"/>
            <a:ext cx="271018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ОТВЕТСТВЕННЫЙ</a:t>
            </a:r>
            <a:endParaRPr lang="ru-RU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08920"/>
            <a:ext cx="6552728" cy="1944215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/>
          <a:lstStyle/>
          <a:p>
            <a:pPr>
              <a:buFontTx/>
              <a:buChar char="-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Сегодня я узнал(а), что…</a:t>
            </a:r>
          </a:p>
          <a:p>
            <a:pPr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- Я задумался ….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2636912"/>
          <a:ext cx="6840760" cy="2808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0380"/>
                <a:gridCol w="3420380"/>
              </a:tblGrid>
              <a:tr h="58374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Arial" pitchFamily="34" charset="0"/>
                          <a:cs typeface="Arial" pitchFamily="34" charset="0"/>
                        </a:rPr>
                        <a:t>Стыд</a:t>
                      </a:r>
                      <a:endParaRPr lang="ru-RU" sz="3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Arial" pitchFamily="34" charset="0"/>
                          <a:cs typeface="Arial" pitchFamily="34" charset="0"/>
                        </a:rPr>
                        <a:t>Совесть</a:t>
                      </a:r>
                      <a:endParaRPr lang="ru-RU" sz="3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24569">
                <a:tc>
                  <a:txBody>
                    <a:bodyPr/>
                    <a:lstStyle/>
                    <a:p>
                      <a:pPr algn="ctr"/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тяжёлое переживание позора перед людьми за свое поведение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стыд перед самим собой, даже если люди тебя не осудили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46393"/>
          <a:stretch>
            <a:fillRect/>
          </a:stretch>
        </p:blipFill>
        <p:spPr bwMode="auto">
          <a:xfrm>
            <a:off x="107504" y="188640"/>
            <a:ext cx="1714858" cy="1484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08920"/>
            <a:ext cx="5976664" cy="114300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ФИЗМИНУТКА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46393"/>
          <a:stretch>
            <a:fillRect/>
          </a:stretch>
        </p:blipFill>
        <p:spPr bwMode="auto">
          <a:xfrm>
            <a:off x="179512" y="188640"/>
            <a:ext cx="1642850" cy="1484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6048672" cy="397939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628800"/>
            <a:ext cx="6962775" cy="47625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4594522"/>
          </a:xfrm>
        </p:spPr>
        <p:txBody>
          <a:bodyPr/>
          <a:lstStyle/>
          <a:p>
            <a:r>
              <a:rPr lang="ru-RU" b="1" dirty="0" smtClean="0"/>
              <a:t>«Зачем я убил коростеля?»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104456" cy="576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992888" cy="1368152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/>
          <a:lstStyle/>
          <a:p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 узнал птицу – это был коростель.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-main-pic" descr="Картинка 2 из 555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1772816"/>
            <a:ext cx="4824536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коростель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1680" y="620688"/>
            <a:ext cx="5760639" cy="5760640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46393"/>
          <a:stretch>
            <a:fillRect/>
          </a:stretch>
        </p:blipFill>
        <p:spPr bwMode="auto">
          <a:xfrm>
            <a:off x="179512" y="188640"/>
            <a:ext cx="1642850" cy="1484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7992888" cy="1282154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/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 всякий год вот так.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Томлюсь и жду я коростеля…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http://img0.liveinternet.ru/images/attach/c/2/67/822/67822137_korostel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1772816"/>
            <a:ext cx="43815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824536" cy="6120680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Но отчего же, почему же, как заслышу я скрип коростеля за речкой, дрогнет мое сердце и снова навалится на меня одно застарелое мучение: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зачем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я убил коростеля? 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Зачем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34629"/>
          <a:stretch>
            <a:fillRect/>
          </a:stretch>
        </p:blipFill>
        <p:spPr>
          <a:xfrm>
            <a:off x="5508104" y="1196752"/>
            <a:ext cx="3086118" cy="3816424"/>
          </a:xfrm>
          <a:ln w="38100" cmpd="tri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Тема10</Template>
  <TotalTime>348</TotalTime>
  <Words>119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Тема10</vt:lpstr>
      <vt:lpstr>Тема классного часа</vt:lpstr>
      <vt:lpstr>Слайд 2</vt:lpstr>
      <vt:lpstr> ФИЗМИНУТКА </vt:lpstr>
      <vt:lpstr>Слайд 4</vt:lpstr>
      <vt:lpstr>«Зачем я убил коростеля?»</vt:lpstr>
      <vt:lpstr>Я узнал птицу – это был коростель.</vt:lpstr>
      <vt:lpstr>Слайд 7</vt:lpstr>
      <vt:lpstr>И всякий год вот так.  Томлюсь и жду я коростеля…</vt:lpstr>
      <vt:lpstr> Но отчего же, почему же, как заслышу я скрип коростеля за речкой, дрогнет мое сердце и снова навалится на меня одно застарелое мучение: зачем я убил коростеля?   Зачем?  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27</cp:revision>
  <dcterms:created xsi:type="dcterms:W3CDTF">2014-11-21T19:00:36Z</dcterms:created>
  <dcterms:modified xsi:type="dcterms:W3CDTF">2021-12-04T09:21:07Z</dcterms:modified>
</cp:coreProperties>
</file>