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8" r:id="rId12"/>
    <p:sldId id="272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69" r:id="rId22"/>
    <p:sldId id="280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Вместе весело шагать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026" name="Picture 2" descr="C:\Users\Светлана\Desktop\skazocnaya-otkrytka-s-devockoi-dobryi-den-13742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Вместе весело шагат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5445224"/>
            <a:ext cx="187220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75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7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67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08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етлана\Desktop\день неизв солдата\9544eb17e4c7d20041582f03366b160f_w600_h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1877640"/>
          </a:xfrm>
        </p:spPr>
        <p:txBody>
          <a:bodyPr/>
          <a:lstStyle/>
          <a:p>
            <a:pPr algn="r"/>
            <a:r>
              <a:rPr lang="ru-RU" b="1" dirty="0"/>
              <a:t>Конкурс «Мульти-</a:t>
            </a:r>
            <a:r>
              <a:rPr lang="ru-RU" b="1" dirty="0" err="1"/>
              <a:t>пульти</a:t>
            </a:r>
            <a:r>
              <a:rPr lang="ru-RU" b="1" dirty="0"/>
              <a:t>».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407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ветлана\Desktop\день неизв солдата\846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25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день неизв солдата\1673596966_flomaster-club-p-bobik-v-gostyakh-u-barbosa-risunok-krasivo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bg1"/>
                </a:solidFill>
              </a:rPr>
              <a:t>"Бобик в гостях у Барбоса"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64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етлана\Desktop\день неизв солдата\Без названия (9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"Возвращение блудного попугая"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09884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лана\Desktop\день неизв солдата\Без названия (11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989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лана\Desktop\день неизв солдата\Kot_gav_vipusk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bg1"/>
                </a:solidFill>
              </a:rPr>
              <a:t>"Котенок по имени Гав"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7714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Светлана\Desktop\день неизв солдата\Без названия (12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6490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189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Светлана\Desktop\день неизв солдата\images (8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3248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Светлана\Desktop\день неизв солдата\kanikuli-v-prostokvashino@2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81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087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ветлана\Desktop\день неизв солдата\Без названия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01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ветлана\Desktop\день неизв солдата\Без названия (13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«Малыш и </a:t>
            </a:r>
            <a:r>
              <a:rPr lang="ru-RU" b="1" i="1" dirty="0" err="1"/>
              <a:t>Карлсон</a:t>
            </a:r>
            <a:r>
              <a:rPr lang="ru-RU" b="1" i="1" dirty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6979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«Угадай мелодию».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Светлана\Desktop\день неизв солдата\564x318_1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0"/>
            <a:ext cx="918845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70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Светлана\Desktop\день неизв солдата\Без названия (8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5774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Светлана\Desktop\день неизв солдата\images (6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00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ветлана\Desktop\день неизв солдата\deti-drujba-25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78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\Desktop\день неизв солдата\1674712771_beolin-club-p-illyustratsiya-strana-detstva-vkontakt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«Детство»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80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лана\Desktop\день неизв солдата\счаст-ивые-ети-с-шариками-и-по-нятыми-руками-345413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82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Блиц - турнир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89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етлана\Desktop\день неизв солдата\Без названия (6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i="1" dirty="0" smtClean="0"/>
              <a:t>«Молокососы»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01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ветлана\Desktop\день неизв солдата\rassuzhdeniya_rebenka-022202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«</a:t>
            </a:r>
            <a:r>
              <a:rPr lang="ru-RU" b="1" i="1" dirty="0" err="1" smtClean="0">
                <a:solidFill>
                  <a:schemeClr val="bg1"/>
                </a:solidFill>
              </a:rPr>
              <a:t>Рассуждалки</a:t>
            </a:r>
            <a:r>
              <a:rPr lang="ru-RU" b="1" i="1" dirty="0" smtClean="0">
                <a:solidFill>
                  <a:schemeClr val="bg1"/>
                </a:solidFill>
              </a:rPr>
              <a:t>»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69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Светлана\Desktop\день неизв солдата\156060782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91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582341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_______________наши дети!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В этот ___________день мы хотим сказать вам самые_______ слова.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Вы все сегодня _______________и_________________,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Мы, ваши ________родители желаем сегодня Вам ______здоровья, по - больше______ минут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Жизни,__________ любви,______ успехов в учебе, и пусть на ваших лицах всегда сияет_______ улыбка.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С любовью и уважением ваши_____________ родители.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26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106</Words>
  <Application>Microsoft Office PowerPoint</Application>
  <PresentationFormat>Экран (4:3)</PresentationFormat>
  <Paragraphs>16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Страна «Детство»</vt:lpstr>
      <vt:lpstr>Блиц - турнир</vt:lpstr>
      <vt:lpstr>«Молокососы»</vt:lpstr>
      <vt:lpstr>«Рассуждалки»</vt:lpstr>
      <vt:lpstr>Презентация PowerPoint</vt:lpstr>
      <vt:lpstr>Презентация PowerPoint</vt:lpstr>
      <vt:lpstr>Презентация PowerPoint</vt:lpstr>
      <vt:lpstr>Конкурс «Мульти-пульти». </vt:lpstr>
      <vt:lpstr>Презентация PowerPoint</vt:lpstr>
      <vt:lpstr>"Бобик в гостях у Барбоса"</vt:lpstr>
      <vt:lpstr>"Возвращение блудного попугая" </vt:lpstr>
      <vt:lpstr>Презентация PowerPoint</vt:lpstr>
      <vt:lpstr>"Котенок по имени Гав"</vt:lpstr>
      <vt:lpstr>Презентация PowerPoint</vt:lpstr>
      <vt:lpstr>Презентация PowerPoint</vt:lpstr>
      <vt:lpstr>Презентация PowerPoint</vt:lpstr>
      <vt:lpstr>«Малыш и Карлсон»</vt:lpstr>
      <vt:lpstr>«Угадай мелодию».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Пользователь Windows</cp:lastModifiedBy>
  <cp:revision>13</cp:revision>
  <dcterms:created xsi:type="dcterms:W3CDTF">2023-03-17T06:31:14Z</dcterms:created>
  <dcterms:modified xsi:type="dcterms:W3CDTF">2023-03-17T12:33:19Z</dcterms:modified>
</cp:coreProperties>
</file>