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93" r:id="rId4"/>
    <p:sldId id="258" r:id="rId5"/>
    <p:sldId id="294" r:id="rId6"/>
    <p:sldId id="261" r:id="rId7"/>
    <p:sldId id="296" r:id="rId8"/>
    <p:sldId id="262" r:id="rId9"/>
    <p:sldId id="284" r:id="rId10"/>
    <p:sldId id="288" r:id="rId11"/>
    <p:sldId id="264" r:id="rId12"/>
    <p:sldId id="265" r:id="rId13"/>
    <p:sldId id="268" r:id="rId14"/>
    <p:sldId id="266" r:id="rId15"/>
    <p:sldId id="270" r:id="rId16"/>
    <p:sldId id="271" r:id="rId17"/>
    <p:sldId id="275" r:id="rId18"/>
    <p:sldId id="263" r:id="rId19"/>
    <p:sldId id="273" r:id="rId20"/>
    <p:sldId id="290" r:id="rId21"/>
    <p:sldId id="295" r:id="rId22"/>
    <p:sldId id="289" r:id="rId23"/>
    <p:sldId id="291" r:id="rId24"/>
    <p:sldId id="282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34DBE-064C-4C7E-9195-29E5BB1FA689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1717E-EFCD-4B10-9B5D-25A27E7C2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34DBE-064C-4C7E-9195-29E5BB1FA689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1717E-EFCD-4B10-9B5D-25A27E7C2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34DBE-064C-4C7E-9195-29E5BB1FA689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1717E-EFCD-4B10-9B5D-25A27E7C2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34DBE-064C-4C7E-9195-29E5BB1FA689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1717E-EFCD-4B10-9B5D-25A27E7C2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34DBE-064C-4C7E-9195-29E5BB1FA689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1717E-EFCD-4B10-9B5D-25A27E7C2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34DBE-064C-4C7E-9195-29E5BB1FA689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1717E-EFCD-4B10-9B5D-25A27E7C2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34DBE-064C-4C7E-9195-29E5BB1FA689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1717E-EFCD-4B10-9B5D-25A27E7C2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34DBE-064C-4C7E-9195-29E5BB1FA689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1717E-EFCD-4B10-9B5D-25A27E7C2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34DBE-064C-4C7E-9195-29E5BB1FA689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1717E-EFCD-4B10-9B5D-25A27E7C2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34DBE-064C-4C7E-9195-29E5BB1FA689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1717E-EFCD-4B10-9B5D-25A27E7C2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834DBE-064C-4C7E-9195-29E5BB1FA689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A1717E-EFCD-4B10-9B5D-25A27E7C2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834DBE-064C-4C7E-9195-29E5BB1FA689}" type="datetimeFigureOut">
              <a:rPr lang="ru-RU" smtClean="0"/>
              <a:pPr/>
              <a:t>24.03.2020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1717E-EFCD-4B10-9B5D-25A27E7C278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123456789\Desktop\&#1082;&#1083;&#1072;&#1089;&#1089;&#1085;&#1099;&#1081;%20&#1095;&#1072;&#1089;\&#1060;&#1080;&#1083;&#1100;&#1084;.wmv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jpeg"/><Relationship Id="rId4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wallpaper-eg.com/wp-content/uploads/32/8e/plain_grey_wallpaper_bord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683764"/>
            <a:ext cx="2966775" cy="38686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312269" y="-595432"/>
            <a:ext cx="7488831" cy="652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b="1" dirty="0" smtClean="0">
              <a:solidFill>
                <a:srgbClr val="C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b="1" dirty="0">
              <a:solidFill>
                <a:srgbClr val="C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Классный час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Сила воли –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 умение себя победить»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</a:t>
            </a:r>
            <a:endParaRPr lang="ru-RU" sz="28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</a:t>
            </a:r>
            <a:endParaRPr lang="ru-RU" sz="28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</a:t>
            </a:r>
            <a:endParaRPr lang="ru-RU" sz="66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6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48882" y="2732061"/>
            <a:ext cx="6046901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latin typeface="Segoe Print" panose="02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Все победы в жизни начинаются с победы над самим </a:t>
            </a:r>
            <a:r>
              <a:rPr lang="ru-RU" sz="2000" b="1" dirty="0" smtClean="0">
                <a:latin typeface="Segoe Print" panose="02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собой.</a:t>
            </a:r>
          </a:p>
          <a:p>
            <a:pPr algn="r">
              <a:lnSpc>
                <a:spcPct val="107000"/>
              </a:lnSpc>
              <a:spcAft>
                <a:spcPts val="0"/>
              </a:spcAft>
            </a:pP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ru-RU" sz="2000" b="1" dirty="0" smtClean="0">
                <a:latin typeface="Segoe Print" panose="02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Конфуций</a:t>
            </a:r>
          </a:p>
          <a:p>
            <a:pPr algn="r">
              <a:lnSpc>
                <a:spcPct val="107000"/>
              </a:lnSpc>
              <a:spcAft>
                <a:spcPts val="0"/>
              </a:spcAft>
            </a:pPr>
            <a:endParaRPr lang="ru-RU" sz="2000" b="1" dirty="0">
              <a:effectLst/>
              <a:latin typeface="Segoe Print" panose="020006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0"/>
              </a:spcAft>
            </a:pPr>
            <a:endParaRPr lang="ru-RU" sz="2000" b="1" dirty="0" smtClean="0">
              <a:latin typeface="Segoe Print" panose="020006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Составитель: </a:t>
            </a:r>
            <a:r>
              <a:rPr lang="ru-RU" sz="20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Серик</a:t>
            </a: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Т.Н,</a:t>
            </a:r>
          </a:p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читель начальных классов</a:t>
            </a:r>
          </a:p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МОУ «СОШ №40 с УИОП» </a:t>
            </a:r>
          </a:p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ru-RU" sz="2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г. Воркуты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3568" y="692696"/>
            <a:ext cx="8003232" cy="6002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880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http://4.bp.blogspot.com/-_RERpygAXtw/TeC46RjaGpI/AAAAAAAAA5g/Kg_5FirseK8/s1600/%25D0%25BC%25D0%25BE%25D1%258F+%25D0%259F%25D0%2590%25D0%259D%25D0%259E%25D0%25A0%25D0%2590%25D0%259C%25D0%2590+2+%25D0%25BA%25D0%25BE%25D1%2580%25D0%25B8%25D1%2587+%25D1%2586%25D0%25B2+%25D1%2583%25D0%25B3%25D0%25BB%25D0%25B0+%25D0%25B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535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518143"/>
            <a:ext cx="4653499" cy="3105241"/>
          </a:xfrm>
          <a:prstGeom prst="rect">
            <a:avLst/>
          </a:prstGeom>
          <a:noFill/>
          <a:ln w="76200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7504" y="332656"/>
            <a:ext cx="554461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Диана 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Гурцкая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255986"/>
            <a:ext cx="3816424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dirty="0"/>
              <a:t/>
            </a:r>
            <a:br>
              <a:rPr lang="ru-RU" dirty="0"/>
            </a:br>
            <a:r>
              <a:rPr lang="ru-RU" sz="2000" dirty="0"/>
              <a:t>Ее чувственная манера исполнения произвела настоящий фурор в зале Тбилисской филармонии. До этого дня Диана пела только для своей семьи и одноклассников по школе-интернату для незрячих детей.</a:t>
            </a:r>
          </a:p>
          <a:p>
            <a:endParaRPr lang="ru-RU" sz="2000" dirty="0"/>
          </a:p>
          <a:p>
            <a:r>
              <a:rPr lang="ru-RU" sz="2000" dirty="0"/>
              <a:t>Маленькая Диана сумела убедить преподавателей музыкальной школы, что сможет выучиться игре на фортепьяно и, окончила школу с успехом.</a:t>
            </a:r>
            <a:endParaRPr lang="uk-UA" sz="2000" dirty="0"/>
          </a:p>
        </p:txBody>
      </p:sp>
      <p:pic>
        <p:nvPicPr>
          <p:cNvPr id="4101" name="Picture 5" descr="http://www.vokrug.tv/pic/person/0/0/4/c/medium_004caf19f7a0c8b934a69e27cf3f354a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692696"/>
            <a:ext cx="3141331" cy="2569252"/>
          </a:xfrm>
          <a:prstGeom prst="rect">
            <a:avLst/>
          </a:prstGeom>
          <a:noFill/>
          <a:ln w="76200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3214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://www.wallpapersxl.com/wallpapers/1280x1024/templates-power-point/54355/templates-power-point-free-christian-5435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18" y="10769"/>
            <a:ext cx="9123881" cy="6847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cn15.nevsedoma.com.ua/photo/695/111_files/f501dec89473097d6ef8f78d46f5253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7260">
            <a:off x="4359843" y="1669959"/>
            <a:ext cx="4433019" cy="431558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9888" y="188640"/>
            <a:ext cx="63871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Вероника 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Скугина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56585">
            <a:off x="6960274" y="3880801"/>
            <a:ext cx="2005058" cy="2446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51519" y="1916832"/>
            <a:ext cx="381642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Бывает, она спешит по питерским улицам по делам, а её останавливают: «Ой, а мы видели фильм, в котором вы играли! Дайте, пожалуйста, автограф». В этот момент те, кто оказался рядом, с ещё большим любопытством смотрят на красивую девушку без ног на тележке. </a:t>
            </a:r>
          </a:p>
        </p:txBody>
      </p:sp>
    </p:spTree>
    <p:extLst>
      <p:ext uri="{BB962C8B-B14F-4D97-AF65-F5344CB8AC3E}">
        <p14:creationId xmlns:p14="http://schemas.microsoft.com/office/powerpoint/2010/main" val="341982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http://wallpaper-eg.com/wp-content/uploads/5f/a7/wallpaper_para_power_poin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://investujpeniaze.sk/wp-content/uploads/Roosvel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9098" y="2924944"/>
            <a:ext cx="6717851" cy="37895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5" y="188640"/>
            <a:ext cx="856895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Франклин Делано Рузвельт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1111970"/>
            <a:ext cx="80648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Рузвельт в 1921 году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тяжело заболел полиомиелитом,  был прикован к инвалидному креслу до конца своих дней, но это не помешало ему быть избранным на пост президента США четыре раза — беспрецедентный случай в истории Америки!</a:t>
            </a:r>
          </a:p>
        </p:txBody>
      </p:sp>
    </p:spTree>
    <p:extLst>
      <p:ext uri="{BB962C8B-B14F-4D97-AF65-F5344CB8AC3E}">
        <p14:creationId xmlns:p14="http://schemas.microsoft.com/office/powerpoint/2010/main" val="1705358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8" name="Picture 4" descr="http://pptforschool.ru/fony/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http://files.vm.ru/photo/vecherka/2013/09/doc6bw2kyxiiaw16krjeg9e_800_48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641" y="1844824"/>
            <a:ext cx="5777880" cy="3851920"/>
          </a:xfrm>
          <a:prstGeom prst="rect">
            <a:avLst/>
          </a:prstGeom>
          <a:noFill/>
          <a:ln w="76200">
            <a:solidFill>
              <a:srgbClr val="00B05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3" y="260648"/>
            <a:ext cx="56886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Ирина Гордеева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84168" y="260648"/>
            <a:ext cx="2952328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Призер Кубка Евразии, открытого чемпионата Белоруссии, чемпионата России, чемпионата Европы и открытого чемпионата Словакии по спортивным танцам</a:t>
            </a:r>
            <a:endParaRPr lang="uk-UA" sz="2800" b="1" dirty="0"/>
          </a:p>
        </p:txBody>
      </p:sp>
    </p:spTree>
    <p:extLst>
      <p:ext uri="{BB962C8B-B14F-4D97-AF65-F5344CB8AC3E}">
        <p14:creationId xmlns:p14="http://schemas.microsoft.com/office/powerpoint/2010/main" val="2076237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4" name="Picture 4" descr="http://www.dominoeshair.co.uk/wp-includes/js/jquery/powerpoint-background-gray-i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s://im3-tub-ru.yandex.net/i?id=0d9db0635f800ef27e1988c750369837&amp;n=33&amp;h=215&amp;w=3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501008"/>
            <a:ext cx="4102262" cy="27306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://newsyac.com/wp-content/uploads/2015/07/460199068-1-1600x9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3751" y="3606204"/>
            <a:ext cx="4850249" cy="27282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835696" y="0"/>
            <a:ext cx="503979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Стивен 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Хокинг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751344"/>
            <a:ext cx="837443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Известный английский </a:t>
            </a:r>
            <a:r>
              <a:rPr lang="ru-RU" dirty="0" smtClean="0"/>
              <a:t>физик-теоретик </a:t>
            </a:r>
            <a:r>
              <a:rPr lang="ru-RU" dirty="0"/>
              <a:t>и астрофизик, автор теории о первичных черных дырах и многих других. В 1962 году окончил Оксфордский университет и начал занятия теоретической физикой. Тогда же у </a:t>
            </a:r>
            <a:r>
              <a:rPr lang="ru-RU" dirty="0" err="1"/>
              <a:t>Хокинга</a:t>
            </a:r>
            <a:r>
              <a:rPr lang="ru-RU" dirty="0"/>
              <a:t> стали проявляться признаки бокового амиотрофического склероза, которые привели к параличу. После операции на горле в 1985 году Стивен </a:t>
            </a:r>
            <a:r>
              <a:rPr lang="ru-RU" dirty="0" err="1"/>
              <a:t>Хокинг</a:t>
            </a:r>
            <a:r>
              <a:rPr lang="ru-RU" dirty="0"/>
              <a:t> потерял способность говорить. У него двигаются только пальцы правой руки, которыми он управляет своим креслом и специальным компьютером, который за него говорит. </a:t>
            </a:r>
          </a:p>
          <a:p>
            <a:r>
              <a:rPr lang="ru-RU" dirty="0"/>
              <a:t>Стивен </a:t>
            </a:r>
            <a:r>
              <a:rPr lang="ru-RU" dirty="0" err="1"/>
              <a:t>Хокинг</a:t>
            </a:r>
            <a:r>
              <a:rPr lang="ru-RU" dirty="0"/>
              <a:t> занимает должность </a:t>
            </a:r>
            <a:r>
              <a:rPr lang="ru-RU" dirty="0" err="1"/>
              <a:t>Лукасовского</a:t>
            </a:r>
            <a:r>
              <a:rPr lang="ru-RU" dirty="0"/>
              <a:t> профессора математики в Кембриджском университете, должность, которую три столетия назад занимал Исаак Ньютон..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875291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6626" name="Picture 2" descr="http://www.freeppt.ru/Prew/BlueLinesSlaidPre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2" descr="https://devrilmiscumleler.files.wordpress.com/2016/06/146fd5f86d7c100587ae00146efa6b30.jpg?w=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3068960"/>
            <a:ext cx="4977272" cy="33181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971600" y="404664"/>
            <a:ext cx="697312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Людвиг 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ван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Бетховен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1268761"/>
            <a:ext cx="79928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(1770 - 1827) - немецкий композитор, представитель венской классической школы. В 1796 году, будучи уже известным композитором, Бетховен начал терять слух: у него развился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тинит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- воспаление внутреннего уха. К 1802 году Бетховен полностью оглох, но именно с этого времени композитор создал свои самые известные произведения.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0722" name="AutoShape 2" descr="https://www.artleo.com/pic/201108/1440x900/artleo.com-807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23" name="Picture 3" descr="C:\Documents and Settings\Администратор\Рабочий стол\artleo.com-80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283968" y="188640"/>
            <a:ext cx="46805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Ник 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Вуйчич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139952" y="1124744"/>
            <a:ext cx="4680520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Ник родился без рук и без ног.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Он нашел смысл своей жизни – и он заключается в том, чтобы помочь другим людям приобрести веру в себя, радость жизни, надежду и воодушевление.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2009 году Ник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Вуйчич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снялся в фильме «Цирк Бабочек», рассказывающем о человеке без рук и без ног и о его жизни. Ник объездил более 25 стран мира, выступая в различных университетах и организациях. Он участвует в телешоу, пишет книги, снимается в фильмах. Первая его книга «Жизнь без ограничений» вышла в 2010 году, а в 2012-м была переведена на русский язык.   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8" name="Picture 4" descr="Ник Вуйчич с женой и сыном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0"/>
            <a:ext cx="2911896" cy="38825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" descr="http://bibliosvao.ru/wp-content/uploads/2015/03/161086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316175">
            <a:off x="319896" y="3266716"/>
            <a:ext cx="2334006" cy="35010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http://7oom.ru/powerpoint/fony-dlya-prezentacii-po-istorii-07.jpg?ver=3.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84993"/>
          </a:xfrm>
          <a:prstGeom prst="rect">
            <a:avLst/>
          </a:prstGeom>
          <a:noFill/>
        </p:spPr>
      </p:pic>
      <p:pic>
        <p:nvPicPr>
          <p:cNvPr id="6" name="Picture 4" descr="http://rodgor-vlg.ru/images/photos/medium/9190e5c5f696d418ce68757d5226286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3501008"/>
            <a:ext cx="4876800" cy="32480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http://s14.stc.all.kpcdn.net/share/i/12/9721095/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70641" y="116632"/>
            <a:ext cx="4801562" cy="32054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0" y="1556791"/>
            <a:ext cx="4139952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Легендарный лётчик Великой Отечественной войны, Герой Советского Союза. 4 апреля 1942 года в районе так называемого "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Демянского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котла" (Новгородская область) в бою с немцами самолет Алексея Маресьева был подбит, а сам Алексей тяжело ранен. Восемнадцать суток раненый в ноги летчик ползком пробирался к линии фронта. В госпитале ему ампутировали обе ноги. Но он, выписавшись из больницы, снова сел за штурвал самолета. Всего за время войны совершил 86 боевых вылетов, сбил 11 самолетов врага: четыре до ранения и семь - после ранения.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Маресьев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стал прототипом героя повести Бориса Полевого "Повесть о настоящем человеке".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" y="0"/>
            <a:ext cx="421195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Алексей 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Маресьев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5717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8674" name="AutoShape 2" descr="https://www.presentationmagazine.com/powerpoint-templates/00414/468slide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6" name="AutoShape 4" descr="https://www.presentationmagazine.com/powerpoint-templates/00414/468slide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78" name="AutoShape 6" descr="https://www.presentationmagazine.com/powerpoint-templates/00414/468slide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80" name="AutoShape 8" descr="https://www.presentationmagazine.com/powerpoint-templates/00414/468slide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82" name="AutoShape 10" descr="https://www.presentationmagazine.com/powerpoint-templates/00414/468slide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84" name="AutoShape 12" descr="https://www.artleo.com/pic/201108/1440x900/artleo.com-807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86" name="AutoShape 14" descr="https://www.artleo.com/pic/201108/1440x900/artleo.com-807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88" name="AutoShape 16" descr="https://www.artleo.com/pic/201108/1440x900/artleo.com-807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690" name="AutoShape 18" descr="http://www.dvd-ppt-slideshow.com/images/ppt-background/background-1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91" name="Picture 19" descr="C:\Documents and Settings\Администратор\Рабочий стол\background-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0327"/>
          </a:xfrm>
          <a:prstGeom prst="rect">
            <a:avLst/>
          </a:prstGeom>
          <a:noFill/>
        </p:spPr>
      </p:pic>
      <p:pic>
        <p:nvPicPr>
          <p:cNvPr id="14" name="Picture 2" descr="http://www.nusahati.com/wp-content/uploads/2013/12/erik-weihenmay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140968"/>
            <a:ext cx="4572000" cy="3429001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971600" y="0"/>
            <a:ext cx="72728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Эрик 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Вайхенмайер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1520" y="908721"/>
            <a:ext cx="871296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первый в мире скалолаз, который достиг вершины Эвереста, будучи незрячим. Эрик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Вайхенмайер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потерял зрение, когда ему было 13 лет. Однако он закончил учебу, а потом и сам стал учителем средней школы, затем тренером по борьбе и спортсменом мирового класса. О путешествии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Вайхенмайера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режиссер Питер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Уинтер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снял игровой телевизионный фильм "Коснуться вершины мира". Кроме Эвереста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Вайхенмайер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покорил семерку самых высоких горных пиков мира, включая Килиманджаро и Эльбрус.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93" name="Picture 21" descr="http://www.powerbalanceoriginal.ru/wp-content/uploads/2014/09/Eric-Weihenmay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01799" y="3140968"/>
            <a:ext cx="4920262" cy="34563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Фильм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23528" y="0"/>
            <a:ext cx="85725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0578" y="287535"/>
            <a:ext cx="8862844" cy="604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47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3528" y="476672"/>
            <a:ext cx="8719169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501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 smtClean="0">
                <a:solidFill>
                  <a:srgbClr val="FF0000"/>
                </a:solidFill>
              </a:rPr>
              <a:t>ДА</a:t>
            </a:r>
            <a:r>
              <a:rPr lang="ru-RU" sz="4400" dirty="0" smtClean="0"/>
              <a:t> </a:t>
            </a:r>
            <a:r>
              <a:rPr lang="ru-RU" sz="4400" dirty="0"/>
              <a:t>- 2 </a:t>
            </a:r>
            <a:r>
              <a:rPr lang="ru-RU" sz="4400" dirty="0" smtClean="0"/>
              <a:t>балл   </a:t>
            </a:r>
          </a:p>
          <a:p>
            <a:pPr marL="0" indent="0" algn="ctr">
              <a:buNone/>
            </a:pPr>
            <a:r>
              <a:rPr lang="ru-RU" sz="4400" dirty="0" smtClean="0"/>
              <a:t> </a:t>
            </a:r>
            <a:r>
              <a:rPr lang="ru-RU" sz="4400" dirty="0" smtClean="0">
                <a:solidFill>
                  <a:srgbClr val="FF0000"/>
                </a:solidFill>
              </a:rPr>
              <a:t>ИНОГДА</a:t>
            </a:r>
            <a:r>
              <a:rPr lang="ru-RU" sz="4400" dirty="0" smtClean="0"/>
              <a:t> </a:t>
            </a:r>
            <a:r>
              <a:rPr lang="ru-RU" sz="4400" dirty="0"/>
              <a:t>- 1 </a:t>
            </a:r>
            <a:r>
              <a:rPr lang="ru-RU" sz="4400" dirty="0" smtClean="0"/>
              <a:t>балл</a:t>
            </a:r>
          </a:p>
          <a:p>
            <a:pPr marL="0" indent="0" algn="ctr">
              <a:buNone/>
            </a:pPr>
            <a:r>
              <a:rPr lang="ru-RU" sz="4400" dirty="0" smtClean="0">
                <a:solidFill>
                  <a:srgbClr val="FF0000"/>
                </a:solidFill>
              </a:rPr>
              <a:t>НЕТ</a:t>
            </a:r>
            <a:r>
              <a:rPr lang="ru-RU" sz="4400" dirty="0" smtClean="0"/>
              <a:t> </a:t>
            </a:r>
            <a:r>
              <a:rPr lang="ru-RU" sz="4400" dirty="0"/>
              <a:t>- 0 баллов. </a:t>
            </a:r>
          </a:p>
        </p:txBody>
      </p:sp>
    </p:spTree>
    <p:extLst>
      <p:ext uri="{BB962C8B-B14F-4D97-AF65-F5344CB8AC3E}">
        <p14:creationId xmlns:p14="http://schemas.microsoft.com/office/powerpoint/2010/main" val="3254626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9512" y="249719"/>
            <a:ext cx="8640960" cy="648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54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Данил Плужников_-_Нас бьют, мы летаем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979712" y="1270100"/>
            <a:ext cx="358700" cy="358700"/>
          </a:xfrm>
        </p:spPr>
      </p:pic>
      <p:pic>
        <p:nvPicPr>
          <p:cNvPr id="4" name="Picture 2" descr="http://wallpaper-eg.com/wp-content/uploads/32/8e/plain_grey_wallpaper_borde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547664" y="2060848"/>
            <a:ext cx="66247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 ВНИМАНИЕ!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70956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609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wallpaper-eg.com/wp-content/uploads/32/8e/plain_grey_wallpaper_bord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292" y="-33295"/>
            <a:ext cx="9144000" cy="685800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631208" y="908720"/>
            <a:ext cx="7488831" cy="461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Задачи: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="1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</a:t>
            </a:r>
            <a:endParaRPr lang="ru-RU" sz="66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6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2476619"/>
            <a:ext cx="8424936" cy="3253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ctr">
              <a:lnSpc>
                <a:spcPct val="107000"/>
              </a:lnSpc>
              <a:spcAft>
                <a:spcPts val="0"/>
              </a:spcAft>
              <a:buAutoNum type="arabicPeriod"/>
            </a:pPr>
            <a:r>
              <a:rPr lang="ru-RU" sz="3200" b="1" dirty="0" smtClean="0">
                <a:latin typeface="Segoe Print" panose="02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Выяснить что </a:t>
            </a:r>
            <a:r>
              <a:rPr lang="ru-RU" sz="3200" b="1" dirty="0" smtClean="0">
                <a:latin typeface="Segoe Print" panose="02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такое сила воли?</a:t>
            </a:r>
          </a:p>
          <a:p>
            <a:pPr marL="457200" indent="-457200" algn="ctr">
              <a:lnSpc>
                <a:spcPct val="107000"/>
              </a:lnSpc>
              <a:spcAft>
                <a:spcPts val="0"/>
              </a:spcAft>
              <a:buAutoNum type="arabicPeriod"/>
            </a:pPr>
            <a:endParaRPr lang="ru-RU" sz="3200" b="1" dirty="0" smtClean="0">
              <a:latin typeface="Segoe Print" panose="020006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ctr">
              <a:lnSpc>
                <a:spcPct val="107000"/>
              </a:lnSpc>
              <a:spcAft>
                <a:spcPts val="0"/>
              </a:spcAft>
              <a:buAutoNum type="arabicPeriod"/>
            </a:pPr>
            <a:r>
              <a:rPr lang="ru-RU" sz="3200" b="1" dirty="0" smtClean="0">
                <a:effectLst/>
                <a:latin typeface="Segoe Print" panose="02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Определить зачем </a:t>
            </a:r>
            <a:r>
              <a:rPr lang="ru-RU" sz="3200" b="1" dirty="0" smtClean="0">
                <a:effectLst/>
                <a:latin typeface="Segoe Print" panose="02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она нужна человеку?</a:t>
            </a:r>
          </a:p>
          <a:p>
            <a:pPr marL="457200" indent="-457200" algn="ctr">
              <a:lnSpc>
                <a:spcPct val="107000"/>
              </a:lnSpc>
              <a:spcAft>
                <a:spcPts val="0"/>
              </a:spcAft>
              <a:buAutoNum type="arabicPeriod"/>
            </a:pPr>
            <a:endParaRPr lang="ru-RU" sz="3200" b="1" dirty="0" smtClean="0">
              <a:effectLst/>
              <a:latin typeface="Segoe Print" panose="02000600000000000000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 algn="ctr">
              <a:lnSpc>
                <a:spcPct val="107000"/>
              </a:lnSpc>
              <a:spcAft>
                <a:spcPts val="0"/>
              </a:spcAft>
              <a:buAutoNum type="arabicPeriod"/>
            </a:pPr>
            <a:r>
              <a:rPr lang="ru-RU" sz="3200" b="1" dirty="0" smtClean="0">
                <a:latin typeface="Segoe Print" panose="02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Как её развивать?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4259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2" name="Picture 2" descr="https://im0-tub-ru.yandex.net/i?id=89888ee32e65c7b30b3b53bd29d22678&amp;n=33&amp;h=215&amp;w=3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2" y="-2805"/>
            <a:ext cx="9141738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79512" y="332656"/>
            <a:ext cx="667848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Воля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это власть человека над самим собой:</a:t>
            </a: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способность управлять собой, регулировать свою деятельность, строить свою жизнь в трудных условиях.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282169"/>
            <a:ext cx="8622306" cy="6466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076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://downloadpowerpointtemplates.com/uploads/soft/PPT%20Backgrounds/Borders%20and%20Frames/Blueprint%20bord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1196753"/>
            <a:ext cx="78488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Нужна ли в наше время человеку сила воли? 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310" y="2708920"/>
            <a:ext cx="5767387" cy="360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4564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62357" y="936224"/>
            <a:ext cx="3292135" cy="53943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476672"/>
            <a:ext cx="4572000" cy="304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8196" y="3789040"/>
            <a:ext cx="5753100" cy="2886075"/>
          </a:xfrm>
          <a:prstGeom prst="rect">
            <a:avLst/>
          </a:prstGeom>
        </p:spPr>
      </p:pic>
      <p:pic>
        <p:nvPicPr>
          <p:cNvPr id="3074" name="Picture 2" descr="https://meditation-portal.com/wp-content/uploads/2015/09/134625_o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0732" y="332656"/>
            <a:ext cx="3596216" cy="2697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4343957"/>
            <a:ext cx="2664296" cy="1776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8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http://yumuz.ru/uploads/images/d/a/n/danil_pluzhnikov_ja_svoboden_golos_deti_3_2016_fin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7249"/>
            <a:ext cx="8091983" cy="539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188640"/>
            <a:ext cx="730258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Данил Плужников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78844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80528" y="1692276"/>
            <a:ext cx="8867328" cy="518478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499" y="0"/>
            <a:ext cx="7982564" cy="3982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083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653</TotalTime>
  <Words>415</Words>
  <Application>Microsoft Office PowerPoint</Application>
  <PresentationFormat>Экран (4:3)</PresentationFormat>
  <Paragraphs>64</Paragraphs>
  <Slides>24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9" baseType="lpstr">
      <vt:lpstr>Arial</vt:lpstr>
      <vt:lpstr>Calibri</vt:lpstr>
      <vt:lpstr>Segoe Print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Школа</dc:creator>
  <cp:lastModifiedBy>Татьяна Николаевна</cp:lastModifiedBy>
  <cp:revision>53</cp:revision>
  <dcterms:created xsi:type="dcterms:W3CDTF">2017-02-17T05:39:40Z</dcterms:created>
  <dcterms:modified xsi:type="dcterms:W3CDTF">2020-03-24T17:17:43Z</dcterms:modified>
</cp:coreProperties>
</file>