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sldIdLst>
    <p:sldId id="258" r:id="rId8"/>
    <p:sldId id="257" r:id="rId9"/>
    <p:sldId id="256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-3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6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408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2973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686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874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247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9541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58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4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5277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761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94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631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733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982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208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847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2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38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21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/>
              <a:pPr>
                <a:defRPr/>
              </a:pPr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4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3694" y="2284226"/>
            <a:ext cx="9144000" cy="1655762"/>
          </a:xfrm>
        </p:spPr>
        <p:txBody>
          <a:bodyPr/>
          <a:lstStyle/>
          <a:p>
            <a:pPr algn="l"/>
            <a:r>
              <a:rPr lang="ru-RU" sz="3600" dirty="0" smtClean="0">
                <a:latin typeface="Gabriola" panose="04040605051002020D02" pitchFamily="82" charset="0"/>
                <a:ea typeface="+mj-ea"/>
                <a:cs typeface="+mj-cs"/>
              </a:rPr>
              <a:t>	</a:t>
            </a:r>
            <a:r>
              <a:rPr lang="ru-RU" sz="3600" dirty="0" smtClean="0">
                <a:latin typeface="Gabriola" panose="04040605051002020D02" pitchFamily="82" charset="0"/>
                <a:ea typeface="+mj-ea"/>
                <a:cs typeface="+mj-cs"/>
              </a:rPr>
              <a:t> </a:t>
            </a:r>
            <a:endParaRPr lang="ru-RU" sz="3600" dirty="0">
              <a:latin typeface="Gabriola" panose="04040605051002020D02" pitchFamily="82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69874" y="5616405"/>
            <a:ext cx="432212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b="1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732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2869" y="1544638"/>
            <a:ext cx="9144000" cy="1655762"/>
          </a:xfrm>
        </p:spPr>
        <p:txBody>
          <a:bodyPr/>
          <a:lstStyle/>
          <a:p>
            <a:pPr lvl="1" algn="l"/>
            <a:endParaRPr lang="ru-RU" sz="3200" dirty="0">
              <a:latin typeface="Gabriola" panose="04040605051002020D02" pitchFamily="82" charset="0"/>
            </a:endParaRPr>
          </a:p>
          <a:p>
            <a:pPr marL="1028700" lvl="1" indent="-571500" algn="l">
              <a:buFont typeface="Gabriola" panose="04040605051002020D02" pitchFamily="82" charset="0"/>
              <a:buChar char="∆"/>
            </a:pPr>
            <a:endParaRPr lang="ru-RU" sz="32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5428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05118" y="1197712"/>
            <a:ext cx="11389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anose="04040605051002020D02" pitchFamily="82" charset="0"/>
                <a:ea typeface="+mj-ea"/>
                <a:cs typeface="+mj-cs"/>
              </a:rPr>
              <a:t> </a:t>
            </a:r>
            <a:endParaRPr lang="ru-RU" sz="3600" dirty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12325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715247"/>
          </a:xfrm>
        </p:spPr>
        <p:txBody>
          <a:bodyPr anchor="ctr"/>
          <a:lstStyle/>
          <a:p>
            <a:r>
              <a:rPr lang="ru-RU" b="1" dirty="0" smtClean="0">
                <a:latin typeface="Gabriola" panose="04040605051002020D02" pitchFamily="82" charset="0"/>
              </a:rPr>
              <a:t> </a:t>
            </a:r>
            <a:endParaRPr lang="ru-RU" b="1" dirty="0">
              <a:latin typeface="Gabriola" panose="04040605051002020D02" pitchFamily="82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6692" y="1715247"/>
            <a:ext cx="9144000" cy="1655762"/>
          </a:xfrm>
        </p:spPr>
        <p:txBody>
          <a:bodyPr/>
          <a:lstStyle/>
          <a:p>
            <a:pPr algn="l"/>
            <a:endParaRPr lang="ru-RU" sz="3600" dirty="0" smtClean="0">
              <a:latin typeface="Gabriola" panose="04040605051002020D02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2CAC259B-6AF6-4BB7-97AE-CA64E6D4A45C}" vid="{08F18C64-A595-4A8C-B5CB-B67C2A30A7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Lermontov</Template>
  <TotalTime>97</TotalTime>
  <Words>11</Words>
  <Application>Microsoft Office PowerPoint</Application>
  <PresentationFormat>Произвольный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шаблонов  образовательных презентаций - 2014 pedsovet.su</dc:title>
  <dc:creator>Титов Роман Васильевич</dc:creator>
  <cp:lastModifiedBy>RePack by Diakov</cp:lastModifiedBy>
  <cp:revision>9</cp:revision>
  <dcterms:created xsi:type="dcterms:W3CDTF">2014-08-09T15:58:41Z</dcterms:created>
  <dcterms:modified xsi:type="dcterms:W3CDTF">2021-01-27T14:04:15Z</dcterms:modified>
</cp:coreProperties>
</file>