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7" r:id="rId4"/>
    <p:sldId id="278" r:id="rId5"/>
    <p:sldId id="271" r:id="rId6"/>
    <p:sldId id="273" r:id="rId7"/>
    <p:sldId id="27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199F89D-74F1-4081-9394-B7E7070641D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8355837-4E02-4B4E-B427-60B636D478E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microsoft.com/office/2007/relationships/hdphoto" Target="../media/hdphoto8.wdp"/><Relationship Id="rId2" Type="http://schemas.openxmlformats.org/officeDocument/2006/relationships/image" Target="../media/image5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4.wdp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0.wdp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microsoft.com/office/2007/relationships/hdphoto" Target="../media/hdphoto12.wdp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Галстук для папы </a:t>
            </a:r>
            <a:br>
              <a:rPr lang="ru-RU" dirty="0" smtClean="0"/>
            </a:br>
            <a:r>
              <a:rPr lang="ru-RU" dirty="0" smtClean="0"/>
              <a:t>аппликация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5877272"/>
            <a:ext cx="3016424" cy="744488"/>
          </a:xfrm>
        </p:spPr>
        <p:txBody>
          <a:bodyPr>
            <a:normAutofit/>
          </a:bodyPr>
          <a:lstStyle/>
          <a:p>
            <a:r>
              <a:rPr lang="ru-RU" dirty="0" smtClean="0"/>
              <a:t>Старшая </a:t>
            </a:r>
            <a:r>
              <a:rPr lang="ru-RU" dirty="0" smtClean="0"/>
              <a:t>группа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2891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Жил был маленький зайчонок, который очень, очень любил своего папу, и хотел сделать ему какой – ни будь сюрприз на приближающийся праздник, но  он  совсем не разбирался  в подарках… </a:t>
            </a:r>
            <a:endParaRPr lang="ru-RU" sz="20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2" b="100000" l="0" r="995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8366"/>
            <a:ext cx="904875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3816427" cy="382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ятно 2 5"/>
          <p:cNvSpPr/>
          <p:nvPr/>
        </p:nvSpPr>
        <p:spPr>
          <a:xfrm>
            <a:off x="4733165" y="1124744"/>
            <a:ext cx="2260720" cy="231631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908401" cy="132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25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подарить?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91" y="0"/>
            <a:ext cx="1368151" cy="175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80312" y="476672"/>
            <a:ext cx="12779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??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461" y="2132856"/>
            <a:ext cx="381635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8" b="98710" l="333" r="9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495" y="1956603"/>
            <a:ext cx="2404751" cy="165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86841">
            <a:off x="6646594" y="2245437"/>
            <a:ext cx="1467436" cy="1467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8789" y1="57881" x2="8789" y2="57881"/>
                        <a14:foregroundMark x1="55176" y1="84238" x2="55176" y2="84238"/>
                        <a14:foregroundMark x1="59375" y1="87468" x2="59375" y2="87468"/>
                        <a14:foregroundMark x1="83398" y1="79845" x2="83398" y2="79845"/>
                        <a14:foregroundMark x1="92480" y1="50258" x2="92480" y2="50258"/>
                        <a14:foregroundMark x1="66797" y1="59044" x2="66797" y2="59044"/>
                        <a14:foregroundMark x1="7129" y1="53488" x2="7129" y2="53488"/>
                        <a14:foregroundMark x1="12109" y1="74289" x2="12109" y2="74289"/>
                        <a14:foregroundMark x1="5469" y1="72093" x2="5469" y2="72093"/>
                        <a14:foregroundMark x1="5469" y1="66667" x2="5469" y2="66667"/>
                        <a14:foregroundMark x1="56055" y1="67700" x2="56055" y2="67700"/>
                        <a14:foregroundMark x1="60156" y1="79845" x2="60156" y2="79845"/>
                        <a14:foregroundMark x1="46875" y1="63437" x2="46875" y2="63437"/>
                        <a14:foregroundMark x1="95801" y1="73256" x2="95801" y2="73256"/>
                        <a14:foregroundMark x1="94141" y1="48062" x2="94141" y2="48062"/>
                        <a14:foregroundMark x1="70996" y1="61240" x2="70996" y2="61240"/>
                        <a14:foregroundMark x1="98340" y1="66667" x2="98340" y2="66667"/>
                        <a14:foregroundMark x1="8789" y1="65633" x2="8789" y2="65633"/>
                        <a14:foregroundMark x1="3809" y1="60078" x2="3809" y2="60078"/>
                        <a14:foregroundMark x1="51855" y1="87468" x2="51855" y2="87468"/>
                        <a14:foregroundMark x1="52734" y1="91860" x2="52734" y2="91860"/>
                        <a14:foregroundMark x1="56055" y1="93023" x2="56055" y2="93023"/>
                        <a14:foregroundMark x1="95020" y1="76486" x2="95020" y2="76486"/>
                        <a14:foregroundMark x1="10254" y1="50388" x2="10254" y2="50388"/>
                        <a14:foregroundMark x1="14844" y1="67313" x2="14844" y2="67313"/>
                        <a14:foregroundMark x1="12109" y1="75840" x2="12109" y2="75840"/>
                        <a14:foregroundMark x1="61328" y1="88630" x2="61328" y2="88630"/>
                        <a14:foregroundMark x1="92578" y1="77132" x2="92578" y2="77132"/>
                        <a14:foregroundMark x1="96289" y1="77132" x2="96289" y2="77132"/>
                        <a14:foregroundMark x1="96777" y1="72222" x2="96777" y2="72222"/>
                        <a14:foregroundMark x1="96289" y1="49742" x2="96289" y2="49742"/>
                        <a14:foregroundMark x1="66895" y1="56977" x2="66895" y2="56977"/>
                        <a14:foregroundMark x1="69141" y1="56460" x2="69141" y2="56460"/>
                        <a14:foregroundMark x1="66406" y1="63695" x2="66406" y2="63695"/>
                        <a14:foregroundMark x1="7031" y1="74677" x2="7031" y2="74677"/>
                        <a14:foregroundMark x1="2051" y1="66796" x2="2051" y2="66796"/>
                        <a14:foregroundMark x1="1563" y1="67313" x2="1563" y2="67313"/>
                        <a14:foregroundMark x1="2441" y1="61886" x2="2441" y2="61886"/>
                        <a14:foregroundMark x1="5664" y1="59432" x2="5664" y2="59432"/>
                        <a14:foregroundMark x1="8496" y1="69251" x2="8496" y2="69251"/>
                        <a14:foregroundMark x1="9863" y1="72868" x2="9863" y2="72868"/>
                        <a14:foregroundMark x1="9863" y1="72868" x2="9863" y2="72868"/>
                        <a14:foregroundMark x1="49414" y1="86822" x2="49414" y2="86822"/>
                        <a14:foregroundMark x1="49414" y1="85013" x2="49414" y2="85013"/>
                        <a14:foregroundMark x1="49414" y1="85659" x2="49414" y2="85659"/>
                        <a14:foregroundMark x1="52637" y1="88114" x2="52637" y2="88114"/>
                        <a14:foregroundMark x1="50781" y1="89922" x2="50781" y2="89922"/>
                        <a14:foregroundMark x1="56738" y1="91731" x2="56738" y2="91731"/>
                        <a14:foregroundMark x1="94434" y1="74031" x2="94434" y2="74031"/>
                        <a14:foregroundMark x1="95801" y1="71059" x2="95801" y2="71059"/>
                        <a14:foregroundMark x1="86621" y1="58269" x2="86621" y2="58269"/>
                        <a14:foregroundMark x1="65527" y1="45478" x2="65527" y2="45478"/>
                        <a14:foregroundMark x1="39746" y1="43023" x2="39746" y2="43023"/>
                        <a14:foregroundMark x1="76074" y1="29587" x2="76074" y2="29587"/>
                        <a14:foregroundMark x1="95801" y1="42377" x2="95801" y2="42377"/>
                        <a14:foregroundMark x1="77441" y1="30233" x2="77441" y2="30233"/>
                        <a14:foregroundMark x1="41113" y1="78295" x2="41113" y2="78295"/>
                        <a14:foregroundMark x1="35156" y1="76486" x2="35156" y2="76486"/>
                        <a14:foregroundMark x1="26855" y1="74031" x2="26855" y2="74031"/>
                        <a14:foregroundMark x1="22754" y1="69251" x2="22754" y2="69251"/>
                        <a14:foregroundMark x1="30078" y1="74677" x2="30078" y2="74677"/>
                        <a14:foregroundMark x1="34668" y1="75323" x2="34668" y2="75323"/>
                        <a14:foregroundMark x1="36523" y1="77132" x2="36523" y2="77132"/>
                        <a14:foregroundMark x1="43457" y1="79587" x2="43457" y2="79587"/>
                        <a14:foregroundMark x1="24121" y1="72868" x2="24121" y2="72868"/>
                        <a14:foregroundMark x1="19531" y1="72222" x2="19531" y2="72222"/>
                        <a14:foregroundMark x1="19531" y1="71576" x2="19531" y2="71576"/>
                        <a14:foregroundMark x1="84766" y1="80749" x2="84766" y2="80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636" y="5183994"/>
            <a:ext cx="1038156" cy="7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763" l="15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43" y="1387463"/>
            <a:ext cx="902795" cy="190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498" b="9977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9120"/>
            <a:ext cx="1516678" cy="164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14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7619">
            <a:off x="2508626" y="5417513"/>
            <a:ext cx="2786924" cy="175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935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96868"/>
            <a:ext cx="1944584" cy="194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18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0" b="98294" l="2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73216"/>
            <a:ext cx="9361040" cy="147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8002" y="1331547"/>
            <a:ext cx="54006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4509120"/>
            <a:ext cx="2124272" cy="2193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24675" y="1916832"/>
            <a:ext cx="35101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за шелковая лента</a:t>
            </a:r>
          </a:p>
          <a:p>
            <a:r>
              <a:rPr lang="ru-RU" dirty="0"/>
              <a:t>Под воротничком надета?</a:t>
            </a:r>
          </a:p>
          <a:p>
            <a:r>
              <a:rPr lang="ru-RU" dirty="0"/>
              <a:t>Говорит всем папа «здравствуй»,</a:t>
            </a:r>
          </a:p>
          <a:p>
            <a:r>
              <a:rPr lang="ru-RU" dirty="0"/>
              <a:t>Чуть поправив модный ...</a:t>
            </a:r>
          </a:p>
          <a:p>
            <a:r>
              <a:rPr lang="ru-RU" dirty="0"/>
              <a:t>(Галстук)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66456" y="2906879"/>
            <a:ext cx="228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Яркая, короткая</a:t>
            </a:r>
          </a:p>
          <a:p>
            <a:r>
              <a:rPr lang="ru-RU" dirty="0"/>
              <a:t>Тканая бородка</a:t>
            </a:r>
          </a:p>
          <a:p>
            <a:r>
              <a:rPr lang="ru-RU" dirty="0"/>
              <a:t>По рубашке бежит –</a:t>
            </a:r>
          </a:p>
          <a:p>
            <a:r>
              <a:rPr lang="ru-RU" dirty="0"/>
              <a:t>На груди лежит.</a:t>
            </a:r>
          </a:p>
          <a:p>
            <a:r>
              <a:rPr lang="ru-RU" dirty="0"/>
              <a:t>Ответ: (Галстук)</a:t>
            </a:r>
          </a:p>
        </p:txBody>
      </p:sp>
    </p:spTree>
    <p:extLst>
      <p:ext uri="{BB962C8B-B14F-4D97-AF65-F5344CB8AC3E}">
        <p14:creationId xmlns:p14="http://schemas.microsoft.com/office/powerpoint/2010/main" val="13340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5266928" cy="1084982"/>
          </a:xfrm>
        </p:spPr>
        <p:txBody>
          <a:bodyPr/>
          <a:lstStyle/>
          <a:p>
            <a:r>
              <a:rPr lang="ru-RU" dirty="0" smtClean="0"/>
              <a:t>Магазин 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11760" y="3340448"/>
            <a:ext cx="3197674" cy="354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6" y="1484784"/>
            <a:ext cx="2937682" cy="227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125" b="91406" l="3983" r="96871">
                        <a14:foregroundMark x1="28450" y1="36719" x2="28450" y2="36719"/>
                        <a14:foregroundMark x1="38549" y1="37500" x2="38549" y2="37500"/>
                        <a14:foregroundMark x1="50640" y1="36589" x2="50640" y2="36589"/>
                        <a14:foregroundMark x1="62589" y1="37370" x2="62589" y2="37370"/>
                        <a14:foregroundMark x1="59317" y1="49089" x2="59317" y2="49089"/>
                        <a14:foregroundMark x1="40398" y1="49609" x2="40398" y2="49609"/>
                        <a14:foregroundMark x1="22048" y1="49870" x2="22048" y2="49870"/>
                        <a14:foregroundMark x1="76956" y1="46484" x2="76956" y2="46484"/>
                        <a14:foregroundMark x1="55477" y1="77734" x2="55477" y2="77734"/>
                        <a14:foregroundMark x1="15932" y1="70833" x2="15932" y2="70833"/>
                        <a14:foregroundMark x1="84637" y1="67318" x2="84637" y2="67318"/>
                        <a14:foregroundMark x1="85206" y1="75521" x2="85206" y2="75521"/>
                        <a14:foregroundMark x1="85917" y1="79297" x2="85917" y2="79818"/>
                        <a14:foregroundMark x1="83357" y1="73568" x2="83357" y2="73568"/>
                        <a14:foregroundMark x1="83784" y1="78906" x2="84637" y2="77734"/>
                        <a14:foregroundMark x1="84068" y1="69271" x2="84068" y2="69271"/>
                        <a14:foregroundMark x1="15078" y1="64974" x2="15078" y2="64974"/>
                        <a14:foregroundMark x1="14509" y1="70573" x2="15363" y2="73698"/>
                        <a14:foregroundMark x1="15789" y1="77083" x2="15789" y2="77083"/>
                        <a14:foregroundMark x1="17354" y1="71484" x2="16785" y2="73307"/>
                        <a14:foregroundMark x1="15363" y1="77083" x2="15363" y2="78776"/>
                        <a14:foregroundMark x1="15789" y1="80599" x2="15789" y2="80599"/>
                        <a14:foregroundMark x1="19630" y1="79297" x2="19630" y2="79297"/>
                        <a14:foregroundMark x1="18634" y1="79818" x2="17781" y2="80208"/>
                        <a14:foregroundMark x1="12945" y1="80599" x2="13087" y2="78125"/>
                        <a14:foregroundMark x1="84637" y1="64974" x2="84068" y2="65495"/>
                        <a14:foregroundMark x1="84211" y1="68229" x2="87482" y2="71615"/>
                        <a14:foregroundMark x1="88051" y1="71875" x2="87909" y2="72526"/>
                        <a14:foregroundMark x1="86344" y1="75130" x2="85491" y2="78125"/>
                        <a14:foregroundMark x1="80939" y1="53906" x2="80939" y2="53906"/>
                        <a14:foregroundMark x1="80370" y1="53776" x2="80370" y2="53776"/>
                        <a14:foregroundMark x1="79801" y1="53776" x2="79801" y2="53776"/>
                        <a14:foregroundMark x1="79516" y1="53776" x2="79516" y2="53776"/>
                        <a14:foregroundMark x1="59744" y1="50000" x2="59744" y2="50000"/>
                        <a14:foregroundMark x1="59317" y1="52734" x2="59317" y2="52734"/>
                        <a14:foregroundMark x1="59317" y1="53125" x2="59317" y2="53125"/>
                        <a14:foregroundMark x1="59317" y1="53125" x2="59317" y2="53125"/>
                        <a14:foregroundMark x1="43670" y1="51302" x2="43670" y2="51302"/>
                        <a14:foregroundMark x1="43243" y1="46224" x2="43243" y2="46224"/>
                        <a14:foregroundMark x1="27312" y1="45833" x2="27312" y2="45833"/>
                        <a14:foregroundMark x1="24893" y1="48307" x2="24324" y2="49479"/>
                        <a14:foregroundMark x1="23044" y1="54297" x2="23044" y2="54297"/>
                        <a14:foregroundMark x1="22475" y1="55078" x2="22475" y2="55078"/>
                        <a14:foregroundMark x1="29445" y1="39193" x2="29445" y2="39193"/>
                        <a14:foregroundMark x1="26600" y1="42318" x2="24467" y2="44401"/>
                        <a14:foregroundMark x1="23755" y1="44531" x2="23755" y2="44531"/>
                        <a14:foregroundMark x1="42817" y1="43880" x2="41821" y2="44922"/>
                        <a14:foregroundMark x1="41394" y1="47786" x2="41394" y2="51693"/>
                        <a14:foregroundMark x1="41394" y1="52734" x2="41394" y2="53385"/>
                        <a14:foregroundMark x1="41679" y1="54297" x2="41679" y2="54297"/>
                        <a14:foregroundMark x1="41679" y1="54818" x2="41679" y2="54818"/>
                        <a14:foregroundMark x1="39545" y1="43880" x2="39545" y2="43880"/>
                        <a14:foregroundMark x1="42105" y1="49219" x2="41679" y2="53125"/>
                        <a14:foregroundMark x1="41679" y1="53125" x2="41679" y2="54167"/>
                        <a14:foregroundMark x1="63300" y1="45313" x2="62447" y2="47005"/>
                        <a14:foregroundMark x1="62020" y1="47526" x2="62162" y2="50391"/>
                        <a14:foregroundMark x1="63300" y1="50521" x2="63869" y2="52214"/>
                        <a14:foregroundMark x1="61593" y1="48698" x2="61593" y2="48698"/>
                        <a14:foregroundMark x1="61593" y1="44922" x2="61593" y2="44922"/>
                        <a14:foregroundMark x1="61024" y1="43490" x2="61024" y2="43490"/>
                        <a14:foregroundMark x1="62020" y1="46094" x2="62020" y2="46094"/>
                        <a14:foregroundMark x1="76245" y1="43229" x2="76245" y2="43229"/>
                        <a14:foregroundMark x1="77667" y1="46615" x2="78378" y2="47005"/>
                        <a14:foregroundMark x1="78947" y1="47266" x2="78947" y2="47266"/>
                        <a14:foregroundMark x1="79801" y1="47786" x2="79801" y2="47786"/>
                        <a14:foregroundMark x1="80512" y1="49870" x2="80512" y2="50391"/>
                        <a14:foregroundMark x1="79374" y1="45703" x2="79374" y2="45703"/>
                        <a14:foregroundMark x1="79090" y1="46094" x2="80797" y2="50000"/>
                        <a14:foregroundMark x1="81223" y1="50130" x2="82219" y2="50911"/>
                        <a14:foregroundMark x1="84211" y1="51172" x2="84211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7" t="27612" r="3122" b="8582"/>
          <a:stretch/>
        </p:blipFill>
        <p:spPr bwMode="auto">
          <a:xfrm>
            <a:off x="5884313" y="118204"/>
            <a:ext cx="3042655" cy="230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65104"/>
            <a:ext cx="289560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464" y="2432158"/>
            <a:ext cx="2798241" cy="163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6" y="4637439"/>
            <a:ext cx="2184584" cy="2019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3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50" b="97280" l="2221" r="96817">
                        <a14:foregroundMark x1="19911" y1="25130" x2="19911" y2="25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51959" y="1636473"/>
            <a:ext cx="6420513" cy="3668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89040"/>
            <a:ext cx="2652932" cy="293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87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00" l="0" r="100000">
                        <a14:foregroundMark x1="9831" y1="62400" x2="9831" y2="62400"/>
                        <a14:foregroundMark x1="11356" y1="47000" x2="11356" y2="47000"/>
                        <a14:foregroundMark x1="13729" y1="43600" x2="13729" y2="43600"/>
                        <a14:foregroundMark x1="10000" y1="66600" x2="8898" y2="67200"/>
                        <a14:foregroundMark x1="3983" y1="71200" x2="3983" y2="71200"/>
                        <a14:foregroundMark x1="5763" y1="69400" x2="6695" y2="80800"/>
                        <a14:foregroundMark x1="6102" y1="86200" x2="6102" y2="86200"/>
                        <a14:foregroundMark x1="11610" y1="91400" x2="11610" y2="91400"/>
                        <a14:foregroundMark x1="17797" y1="78600" x2="17797" y2="78600"/>
                        <a14:foregroundMark x1="24153" y1="70200" x2="24746" y2="74800"/>
                        <a14:foregroundMark x1="24915" y1="76800" x2="25763" y2="77600"/>
                        <a14:foregroundMark x1="28983" y1="72200" x2="28983" y2="72200"/>
                        <a14:foregroundMark x1="29576" y1="73000" x2="30932" y2="74400"/>
                        <a14:foregroundMark x1="32542" y1="75800" x2="33729" y2="76600"/>
                        <a14:foregroundMark x1="35847" y1="78000" x2="35847" y2="78000"/>
                        <a14:foregroundMark x1="35678" y1="73000" x2="33898" y2="74400"/>
                        <a14:foregroundMark x1="32542" y1="76200" x2="32542" y2="76200"/>
                        <a14:foregroundMark x1="30254" y1="74400" x2="30254" y2="74400"/>
                        <a14:foregroundMark x1="89407" y1="79400" x2="89407" y2="79400"/>
                        <a14:foregroundMark x1="94068" y1="72000" x2="94068" y2="72000"/>
                        <a14:foregroundMark x1="96610" y1="66200" x2="96610" y2="66200"/>
                        <a14:foregroundMark x1="98559" y1="63000" x2="98559" y2="63000"/>
                        <a14:foregroundMark x1="96610" y1="72200" x2="96017" y2="75200"/>
                        <a14:foregroundMark x1="94661" y1="80000" x2="92881" y2="87600"/>
                        <a14:foregroundMark x1="91186" y1="94000" x2="91186" y2="94000"/>
                        <a14:foregroundMark x1="88983" y1="92400" x2="86102" y2="92400"/>
                        <a14:foregroundMark x1="83390" y1="92400" x2="79746" y2="92400"/>
                        <a14:foregroundMark x1="76017" y1="91400" x2="76017" y2="91400"/>
                        <a14:foregroundMark x1="66102" y1="91400" x2="60508" y2="92200"/>
                        <a14:foregroundMark x1="56780" y1="92800" x2="55085" y2="92800"/>
                        <a14:foregroundMark x1="49831" y1="91000" x2="43644" y2="92200"/>
                        <a14:foregroundMark x1="38390" y1="91800" x2="34831" y2="92400"/>
                        <a14:foregroundMark x1="29407" y1="91000" x2="26271" y2="90800"/>
                        <a14:foregroundMark x1="22034" y1="89600" x2="19915" y2="90800"/>
                        <a14:foregroundMark x1="14915" y1="90400" x2="14237" y2="89400"/>
                        <a14:foregroundMark x1="10169" y1="87800" x2="8475" y2="87800"/>
                        <a14:foregroundMark x1="5593" y1="86400" x2="5593" y2="86400"/>
                        <a14:foregroundMark x1="5169" y1="86400" x2="5169" y2="86400"/>
                        <a14:foregroundMark x1="4915" y1="80400" x2="4915" y2="80400"/>
                        <a14:foregroundMark x1="4407" y1="74400" x2="4153" y2="72200"/>
                        <a14:foregroundMark x1="3983" y1="64000" x2="3220" y2="63400"/>
                        <a14:foregroundMark x1="2034" y1="64400" x2="1525" y2="65200"/>
                        <a14:foregroundMark x1="1525" y1="65200" x2="1271" y2="67600"/>
                        <a14:foregroundMark x1="5000" y1="89000" x2="5000" y2="89000"/>
                        <a14:foregroundMark x1="2881" y1="92800" x2="5763" y2="96000"/>
                        <a14:foregroundMark x1="14068" y1="96000" x2="15678" y2="92400"/>
                        <a14:foregroundMark x1="18136" y1="90800" x2="26271" y2="92800"/>
                        <a14:foregroundMark x1="29576" y1="94200" x2="32288" y2="93600"/>
                        <a14:foregroundMark x1="34068" y1="92800" x2="36949" y2="93600"/>
                        <a14:foregroundMark x1="34322" y1="64400" x2="34322" y2="64400"/>
                        <a14:foregroundMark x1="33305" y1="71600" x2="33305" y2="71600"/>
                        <a14:foregroundMark x1="34237" y1="63000" x2="34237" y2="63000"/>
                        <a14:foregroundMark x1="26864" y1="57800" x2="26864" y2="57800"/>
                        <a14:foregroundMark x1="85339" y1="64400" x2="85339" y2="64400"/>
                        <a14:foregroundMark x1="81610" y1="74400" x2="81610" y2="74400"/>
                        <a14:foregroundMark x1="77797" y1="76200" x2="77797" y2="76200"/>
                        <a14:foregroundMark x1="94492" y1="64400" x2="94492" y2="63000"/>
                        <a14:foregroundMark x1="98475" y1="54200" x2="97712" y2="54800"/>
                        <a14:foregroundMark x1="97712" y1="76200" x2="97797" y2="79400"/>
                        <a14:foregroundMark x1="98475" y1="86200" x2="98475" y2="86200"/>
                        <a14:foregroundMark x1="97203" y1="88600" x2="96017" y2="88600"/>
                        <a14:foregroundMark x1="93136" y1="92200" x2="95254" y2="91400"/>
                        <a14:foregroundMark x1="96949" y1="91400" x2="96949" y2="91400"/>
                        <a14:foregroundMark x1="6695" y1="63400" x2="6695" y2="63400"/>
                        <a14:foregroundMark x1="17542" y1="73600" x2="17542" y2="73600"/>
                        <a14:foregroundMark x1="16949" y1="75800" x2="16949" y2="75800"/>
                        <a14:foregroundMark x1="16271" y1="76200" x2="16271" y2="76200"/>
                        <a14:foregroundMark x1="98729" y1="41000" x2="98729" y2="41000"/>
                        <a14:foregroundMark x1="83051" y1="56200" x2="83051" y2="56200"/>
                        <a14:foregroundMark x1="81271" y1="53000" x2="81864" y2="53000"/>
                        <a14:foregroundMark x1="88983" y1="45600" x2="88983" y2="45600"/>
                        <a14:foregroundMark x1="9661" y1="49200" x2="9661" y2="47800"/>
                        <a14:foregroundMark x1="13305" y1="35600" x2="13305" y2="35600"/>
                        <a14:foregroundMark x1="14915" y1="34600" x2="14915" y2="34600"/>
                        <a14:foregroundMark x1="1271" y1="52400" x2="1271" y2="52400"/>
                        <a14:foregroundMark x1="932" y1="59400" x2="932" y2="59400"/>
                        <a14:foregroundMark x1="932" y1="66200" x2="1271" y2="65200"/>
                        <a14:foregroundMark x1="2288" y1="51600" x2="2288" y2="51600"/>
                        <a14:foregroundMark x1="22627" y1="4800" x2="22627" y2="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79" y="2983637"/>
            <a:ext cx="9073008" cy="384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80"/>
            <a:ext cx="4248472" cy="6196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r="24207"/>
          <a:stretch/>
        </p:blipFill>
        <p:spPr bwMode="auto">
          <a:xfrm rot="589143">
            <a:off x="2523796" y="3417734"/>
            <a:ext cx="764275" cy="222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19537"/>
            <a:ext cx="2657475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909" l="9790" r="899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0446">
            <a:off x="6629595" y="5410493"/>
            <a:ext cx="496900" cy="89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50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ysClr val="windowText" lastClr="000000"/>
      </a:dk1>
      <a:lt1>
        <a:srgbClr val="FFFFFF"/>
      </a:lt1>
      <a:dk2>
        <a:srgbClr val="073E87"/>
      </a:dk2>
      <a:lt2>
        <a:srgbClr val="0B87D5"/>
      </a:lt2>
      <a:accent1>
        <a:srgbClr val="FFFF00"/>
      </a:accent1>
      <a:accent2>
        <a:srgbClr val="31AE50"/>
      </a:accent2>
      <a:accent3>
        <a:srgbClr val="00B050"/>
      </a:accent3>
      <a:accent4>
        <a:srgbClr val="A5D028"/>
      </a:accent4>
      <a:accent5>
        <a:srgbClr val="F5C040"/>
      </a:accent5>
      <a:accent6>
        <a:srgbClr val="03A7A4"/>
      </a:accent6>
      <a:hlink>
        <a:srgbClr val="0080FF"/>
      </a:hlink>
      <a:folHlink>
        <a:srgbClr val="9EC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198</TotalTime>
  <Words>83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Галстук для папы  аппликация</vt:lpstr>
      <vt:lpstr>Жил был маленький зайчонок, который очень, очень любил своего папу, и хотел сделать ему какой – ни будь сюрприз на приближающийся праздник, но  он  совсем не разбирался  в подарках… </vt:lpstr>
      <vt:lpstr>Что подарить?</vt:lpstr>
      <vt:lpstr>Презентация PowerPoint</vt:lpstr>
      <vt:lpstr>Магазин </vt:lpstr>
      <vt:lpstr>Презентация PowerPoint</vt:lpstr>
      <vt:lpstr>Презентация PowerPoint</vt:lpstr>
    </vt:vector>
  </TitlesOfParts>
  <Company>РусГидро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17</cp:revision>
  <cp:lastPrinted>2020-02-10T14:47:19Z</cp:lastPrinted>
  <dcterms:created xsi:type="dcterms:W3CDTF">2020-02-07T12:02:43Z</dcterms:created>
  <dcterms:modified xsi:type="dcterms:W3CDTF">2022-03-31T13:32:28Z</dcterms:modified>
</cp:coreProperties>
</file>