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3"/>
  </p:notesMasterIdLst>
  <p:sldIdLst>
    <p:sldId id="256" r:id="rId2"/>
    <p:sldId id="258" r:id="rId3"/>
    <p:sldId id="263" r:id="rId4"/>
    <p:sldId id="274" r:id="rId5"/>
    <p:sldId id="275" r:id="rId6"/>
    <p:sldId id="266" r:id="rId7"/>
    <p:sldId id="267" r:id="rId8"/>
    <p:sldId id="268" r:id="rId9"/>
    <p:sldId id="287" r:id="rId10"/>
    <p:sldId id="288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27FF8-FC37-4A12-8E8A-23F1F21ACB2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41ACE-A98D-4AC5-A7D0-2392F349A9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315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441ACE-A98D-4AC5-A7D0-2392F349A9E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6AAC570-3966-40BB-9189-05C28C8722D4}" type="datetime1">
              <a:rPr lang="ru-RU" smtClean="0"/>
              <a:t>04.03.2019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CDD7D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F0619B-67C9-4665-98B3-5ED949556C58}" type="slidenum">
              <a:rPr lang="ru-RU" smtClean="0">
                <a:solidFill>
                  <a:srgbClr val="CDD7D9"/>
                </a:solidFill>
              </a:rPr>
              <a:pPr/>
              <a:t>‹#›</a:t>
            </a:fld>
            <a:endParaRPr lang="ru-RU">
              <a:solidFill>
                <a:srgbClr val="CDD7D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8462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55055-3144-47C6-9831-FFE01B0CC599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062749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534E84F-558D-488F-BCA6-D9123D76132B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8758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9A022-A275-4ED5-89FA-4C590AD3DFE7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97813386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BB84-6FB1-454D-B968-C36CB65BC5F6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897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EDFD231-4393-47B7-874C-E044C137A3CE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43434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937403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0BCC4FB-E24B-471E-88E4-C3C0C9D83BF2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06186238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8DFC2-0F16-4A16-95A6-4DBB6B0B7B84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664043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95FB-D3C0-4B55-A629-19FD767AE917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F0619B-67C9-4665-98B3-5ED949556C58}" type="slidenum">
              <a:rPr lang="ru-RU" smtClean="0">
                <a:solidFill>
                  <a:srgbClr val="434342"/>
                </a:solidFill>
              </a:rPr>
              <a:pPr/>
              <a:t>‹#›</a:t>
            </a:fld>
            <a:endParaRPr lang="ru-RU">
              <a:solidFill>
                <a:srgbClr val="43434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474563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0BEAE-DEA1-4CC0-B37D-90831E0D6457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15524840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28E7FA8-AE7D-47D8-A746-63DA516DF50D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="" xmlns:p14="http://schemas.microsoft.com/office/powerpoint/2010/main" val="70145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3D4C8-B5B4-47CE-A741-F32EAA6DF144}" type="datetime1">
              <a:rPr lang="ru-RU" smtClean="0">
                <a:solidFill>
                  <a:srgbClr val="434342"/>
                </a:solidFill>
              </a:rPr>
              <a:t>04.03.2019</a:t>
            </a:fld>
            <a:endParaRPr lang="ru-RU">
              <a:solidFill>
                <a:srgbClr val="43434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3434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F0619B-67C9-4665-98B3-5ED949556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930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ssets3.glazunov.ru/uploads/gallery/work/image/336/normal________-________-_________-_________.-1987.-_.__.-121_9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3265676" cy="4377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4000496" y="1000108"/>
            <a:ext cx="46434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Нравственные проблемы рассказа В.Г. Распутина «Уроки французского».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4714884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i="1" dirty="0" smtClean="0">
                <a:latin typeface="Monotype Corsiva" pitchFamily="66" charset="0"/>
              </a:rPr>
              <a:t>«Я написал этот рассказ в надежде, что преподанные мне в своё время уроки лягут на душу как маленького, так и взрослого читателя».</a:t>
            </a:r>
          </a:p>
          <a:p>
            <a:pPr algn="r"/>
            <a:r>
              <a:rPr lang="ru-RU" sz="2000" dirty="0" smtClean="0">
                <a:latin typeface="Monotype Corsiva" pitchFamily="66" charset="0"/>
              </a:rPr>
              <a:t>В.Распутин</a:t>
            </a:r>
            <a:endParaRPr lang="ru-RU" sz="2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6836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Домашнее задание</a:t>
            </a: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745566" cy="254318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Написать сочинение о герое </a:t>
            </a:r>
            <a:r>
              <a:rPr lang="ru-RU" dirty="0" smtClean="0"/>
              <a:t>рассказа </a:t>
            </a:r>
          </a:p>
          <a:p>
            <a:pPr algn="ctr">
              <a:buNone/>
            </a:pPr>
            <a:r>
              <a:rPr lang="ru-RU" dirty="0" smtClean="0"/>
              <a:t>В. Распутина, </a:t>
            </a:r>
            <a:r>
              <a:rPr lang="ru-RU" dirty="0" smtClean="0"/>
              <a:t>который наиболее понравился.</a:t>
            </a:r>
          </a:p>
          <a:p>
            <a:endParaRPr lang="ru-RU" dirty="0"/>
          </a:p>
        </p:txBody>
      </p:sp>
      <p:pic>
        <p:nvPicPr>
          <p:cNvPr id="45058" name="Picture 2" descr="C:\Users\USSR\Desktop\a64c382d70c671e1f58fb3c0b01f93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14619"/>
            <a:ext cx="5788375" cy="37586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714620"/>
            <a:ext cx="8153400" cy="342902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Благодарю за внимание.</a:t>
            </a: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44034" name="Picture 2" descr="C:\Users\USSR\Desktop\3_8de3297d52d57e2511cd5253f3674e6f_14023263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2428892" cy="3344428"/>
          </a:xfrm>
          <a:prstGeom prst="rect">
            <a:avLst/>
          </a:prstGeom>
          <a:noFill/>
        </p:spPr>
      </p:pic>
      <p:pic>
        <p:nvPicPr>
          <p:cNvPr id="44035" name="Picture 3" descr="C:\Users\USSR\Desktop\o-o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928802"/>
            <a:ext cx="4527760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Рассказ «Уроки французского»</a:t>
            </a:r>
            <a:endParaRPr lang="ru-RU" b="1" dirty="0"/>
          </a:p>
        </p:txBody>
      </p:sp>
      <p:pic>
        <p:nvPicPr>
          <p:cNvPr id="3074" name="Picture 2" descr="http://cdn.eksmo.ru/v2/ITD000000000238711/COVER/cover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315663" cy="5211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28596" y="1857364"/>
            <a:ext cx="464347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 урока:</a:t>
            </a:r>
            <a:r>
              <a:rPr lang="ru-RU" sz="2800" dirty="0" smtClean="0"/>
              <a:t> прояснить мотивы поведения героев рассказа, выяснить его нравственный смысл.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2983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История создания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91880" y="1600200"/>
            <a:ext cx="5472608" cy="506916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i="1" dirty="0" smtClean="0"/>
              <a:t>«Рассказ</a:t>
            </a:r>
            <a:r>
              <a:rPr lang="ru-RU" i="1" dirty="0"/>
              <a:t>, героиней которого стала Лидия Михайловна, я посвятил другой учительнице – Анастасии Прокопьевне Копыловой. Когда я узнал ее, она уже проработала в школе долгие годы, но ни тогда, ни позже не видел я в ее глазах того жесткого выражения, для которого вроде уже настала пора. Рассказ был впервые опубликован в 1973г. в нашей иркутской комсомольской газете «Советская молодежь» в номере, посвященном памяти Александра Вампилова. Анастасия Прокопьевна – его мать. Глядя в лицо этой удивительной женщине, нестареющей, доброй и мудрой, не раз вспоминал я и свою учительницу и знал, что детям было хорошо и с той и с другой».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9" name="Picture 4" descr="2007031504209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2927350" cy="4391025"/>
          </a:xfrm>
          <a:prstGeom prst="ellipse">
            <a:avLst/>
          </a:prstGeom>
          <a:ln w="63500" cap="rnd">
            <a:solidFill>
              <a:schemeClr val="accent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939502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coollady.ru/puc/6/auto/2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429000"/>
            <a:ext cx="3286116" cy="20538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84976" cy="190080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Полуторка – (разг.) Грузовая машина грузоподъёмностью в 1,5 тонны.</a:t>
            </a:r>
          </a:p>
          <a:p>
            <a:pPr algn="just"/>
            <a:r>
              <a:rPr lang="ru-RU" dirty="0"/>
              <a:t>Райцентр. Город или село – центр административного района внутри области.</a:t>
            </a:r>
          </a:p>
          <a:p>
            <a:pPr algn="just"/>
            <a:r>
              <a:rPr lang="ru-RU" dirty="0"/>
              <a:t>Облигации. Билет государственного займа. (Государственный </a:t>
            </a:r>
            <a:r>
              <a:rPr lang="ru-RU" dirty="0" smtClean="0"/>
              <a:t>выигрышный </a:t>
            </a:r>
            <a:r>
              <a:rPr lang="ru-RU" dirty="0"/>
              <a:t>заём).</a:t>
            </a:r>
          </a:p>
        </p:txBody>
      </p:sp>
      <p:pic>
        <p:nvPicPr>
          <p:cNvPr id="6148" name="Picture 4" descr="http://sakhalinmuseum.ru/eimg/df93f7385b72e0986d6a21b7c20ffe5b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4500570"/>
            <a:ext cx="2238488" cy="2083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57554" y="3429000"/>
            <a:ext cx="32861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 err="1" smtClean="0"/>
              <a:t>Притайка</a:t>
            </a:r>
            <a:endParaRPr lang="ru-RU" sz="2000" b="1" dirty="0" smtClean="0"/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Не зариться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Ненароком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Так просто не </a:t>
            </a:r>
            <a:r>
              <a:rPr lang="ru-RU" sz="2000" b="1" dirty="0" err="1" smtClean="0"/>
              <a:t>попущусь</a:t>
            </a:r>
            <a:endParaRPr lang="ru-RU" sz="2000" b="1" dirty="0" smtClean="0"/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Плашмя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/>
              <a:t>Французский скоро к зубам приберу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err="1" smtClean="0"/>
              <a:t>Несчитово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19963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Работа по тексту.</a:t>
            </a:r>
            <a:endParaRPr lang="ru-RU" b="1" dirty="0"/>
          </a:p>
        </p:txBody>
      </p:sp>
      <p:pic>
        <p:nvPicPr>
          <p:cNvPr id="1026" name="Picture 2" descr="http://diskoblog.ru/uploads/images/lubov_kantarzhi_valentin_rasputin_uroki_frantsuzsk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643050"/>
            <a:ext cx="2715020" cy="351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" name="Picture 2" descr="http://cs622118.vk.me/v622118279/258b3/1UhVbwclHw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3786190"/>
            <a:ext cx="3718361" cy="2753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rus07-1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643050"/>
            <a:ext cx="4148505" cy="25681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1472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Лидия Михайловна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0" y="1600200"/>
            <a:ext cx="4464496" cy="499715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i="1" dirty="0"/>
              <a:t>Она сидела передо мной аккуратная вся, умная и красивая, красивая и в одежде своей, и в своей молодой поре, которую я смутно чувствовал, до меня доходил запах духов от неё….; к тому же она была учительницей не арифметики какой-нибудь, не истории, а загадочного французского языка, от которого тоже исходило что-то особое, сказочное, неподвластное любому-каждому, как,  например, мне.</a:t>
            </a: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6385" name="Picture 1" descr="C:\Users\USSR\Desktop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21646"/>
            <a:ext cx="4286280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99929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Главный герой</a:t>
            </a:r>
            <a:endParaRPr lang="ru-RU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42910" y="4929198"/>
            <a:ext cx="792961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Лидия Михайловна понимает, что знание предмета, которое дает учитель, - это ещё не всё. Самое главное – это нравственные качества. А научить нравственным качествам нельзя – можно лишь помочь им развиться, но для этого необходим талант человечности, который и отличает настоящего педагога.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 descr="C:\Users\USSR\Desktop\illjustracija-Uroki-francuzskogo-Rasputin-hudozhnik-V-Galdjaev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71611"/>
            <a:ext cx="4572032" cy="3359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9686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Нравственность 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535190" cy="5069160"/>
          </a:xfrm>
        </p:spPr>
        <p:txBody>
          <a:bodyPr>
            <a:normAutofit/>
          </a:bodyPr>
          <a:lstStyle/>
          <a:p>
            <a:r>
              <a:rPr lang="ru-RU" b="1" dirty="0" smtClean="0"/>
              <a:t>Нравственность- </a:t>
            </a:r>
            <a:r>
              <a:rPr lang="ru-RU" dirty="0" smtClean="0"/>
              <a:t>это правила, определяющие поведение, духовные и душевные качества, необходимые человеку в жизни в обществе, а также выполнение этих правил, поведение.</a:t>
            </a:r>
          </a:p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1" name="Picture 9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857628"/>
            <a:ext cx="3276600" cy="2462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78739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Итоги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851920" y="1600200"/>
            <a:ext cx="5112568" cy="49971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600" b="1" dirty="0" smtClean="0"/>
              <a:t>    В </a:t>
            </a:r>
            <a:r>
              <a:rPr lang="ru-RU" sz="2600" b="1" dirty="0"/>
              <a:t>рассказе «Уроки французского» В. Г. Распутин повествует о мужестве мальчика, сохранившего чистоту души, незыблемость своих нравственных законов, несущего бестрепетно и отважно, как солдат, свои обязанности и свои синяки. Мальчик привлекает ясностью, цельностью, неустрашимостью души, а ведь ему намного труднее жить, намного труднее устоять, чем учительнице. Герой один в чужой стороне, он постоянно голоден, но все равно ни за что не склонится ни перед Вадиком, ни перед Птахой, которые избивают </a:t>
            </a:r>
            <a:r>
              <a:rPr lang="ru-RU" sz="2600" b="1" dirty="0" smtClean="0"/>
              <a:t>его, </a:t>
            </a:r>
            <a:r>
              <a:rPr lang="ru-RU" sz="2600" b="1" dirty="0"/>
              <a:t>ни перед Лидией Михайловной, которая хочет ему добра. В мальчике сочетаются светлая веселая, свойственная детству беззаботность, любовь к игре, вера в доброту людей и недетские серьезные размышления о бедах, принесенных войной.</a:t>
            </a: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CF0619B-67C9-4665-98B3-5ED949556C5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0" name="Picture 2" descr="http://i809.photobucket.com/albums/zz11/bukvoed/14639/14714/img0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785926"/>
            <a:ext cx="2997128" cy="4355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41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Обычная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544</Words>
  <Application>Microsoft Office PowerPoint</Application>
  <PresentationFormat>Экран (4:3)</PresentationFormat>
  <Paragraphs>42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1_Обычная</vt:lpstr>
      <vt:lpstr>Слайд 1</vt:lpstr>
      <vt:lpstr>Рассказ «Уроки французского»</vt:lpstr>
      <vt:lpstr>История создания</vt:lpstr>
      <vt:lpstr>Словарная работа</vt:lpstr>
      <vt:lpstr>Работа по тексту.</vt:lpstr>
      <vt:lpstr>Лидия Михайловна</vt:lpstr>
      <vt:lpstr>Главный герой</vt:lpstr>
      <vt:lpstr>Нравственность </vt:lpstr>
      <vt:lpstr>Итоги</vt:lpstr>
      <vt:lpstr>Домашнее задание</vt:lpstr>
      <vt:lpstr>   Благодарю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В.Г. Распутин</dc:title>
  <dc:creator>montmartroff</dc:creator>
  <cp:lastModifiedBy>USSR</cp:lastModifiedBy>
  <cp:revision>32</cp:revision>
  <dcterms:created xsi:type="dcterms:W3CDTF">2016-03-08T10:05:07Z</dcterms:created>
  <dcterms:modified xsi:type="dcterms:W3CDTF">2019-03-04T19:43:48Z</dcterms:modified>
</cp:coreProperties>
</file>