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sldIdLst>
    <p:sldId id="257" r:id="rId3"/>
    <p:sldId id="265" r:id="rId4"/>
    <p:sldId id="266" r:id="rId5"/>
    <p:sldId id="267" r:id="rId6"/>
  </p:sldIdLst>
  <p:sldSz cx="6858000" cy="9906000" type="A4"/>
  <p:notesSz cx="6888163" cy="100203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312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23512" autoAdjust="0"/>
    <p:restoredTop sz="94660"/>
  </p:normalViewPr>
  <p:slideViewPr>
    <p:cSldViewPr snapToGrid="0">
      <p:cViewPr varScale="1">
        <p:scale>
          <a:sx n="78" d="100"/>
          <a:sy n="78" d="100"/>
        </p:scale>
        <p:origin x="-3234" y="-90"/>
      </p:cViewPr>
      <p:guideLst>
        <p:guide orient="horz" pos="312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3FB6A9-24E7-4B7C-8115-CF6483ACEF04}" type="datetimeFigureOut">
              <a:rPr lang="ru-RU" smtClean="0"/>
              <a:pPr/>
              <a:t>24.10.2025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A4100-73AB-4CEE-8DF0-CDAA5BAE752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630067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3FB6A9-24E7-4B7C-8115-CF6483ACEF04}" type="datetimeFigureOut">
              <a:rPr lang="ru-RU" smtClean="0"/>
              <a:pPr/>
              <a:t>24.10.2025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A4100-73AB-4CEE-8DF0-CDAA5BAE752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980526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3FB6A9-24E7-4B7C-8115-CF6483ACEF04}" type="datetimeFigureOut">
              <a:rPr lang="ru-RU" smtClean="0"/>
              <a:pPr/>
              <a:t>24.10.2025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A4100-73AB-4CEE-8DF0-CDAA5BAE752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776416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14350" y="3077284"/>
            <a:ext cx="5829300" cy="212336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28700" y="5613400"/>
            <a:ext cx="4800600" cy="25315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4CB342-C112-4549-A66B-ECDFE6DB4225}" type="datetimeFigureOut">
              <a:rPr lang="ru-RU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24.10.2025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E8CE3A7-7F47-4FA8-B1B7-18694EB87BE1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170085019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7AFF0B-D34F-485C-ADA8-CEB35A2C39D9}" type="datetimeFigureOut">
              <a:rPr lang="ru-RU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24.10.2025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96DD8CB-27ED-4E6C-945E-6991EC2A05A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194226934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1735" y="6365522"/>
            <a:ext cx="5829300" cy="1967442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41735" y="4198589"/>
            <a:ext cx="5829300" cy="216693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5F0505-4184-4E7E-99A5-55E392924603}" type="datetimeFigureOut">
              <a:rPr lang="ru-RU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24.10.2025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0C79B22-1784-447E-8D4C-094F7BD0C71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369214479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57177" y="3081868"/>
            <a:ext cx="2257425" cy="871590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2628902" y="3081868"/>
            <a:ext cx="2257425" cy="871590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98489E-9A6D-4EE2-8DE3-B5354BEE81AA}" type="datetimeFigureOut">
              <a:rPr lang="ru-RU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24.10.2025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3895C44-5359-42BC-9F85-9C70B046B731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242024560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396699"/>
            <a:ext cx="6172200" cy="1651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2902" y="2217385"/>
            <a:ext cx="3030141" cy="92410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42902" y="3141486"/>
            <a:ext cx="3030141" cy="570741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3483771" y="2217385"/>
            <a:ext cx="3031331" cy="92410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3483771" y="3141486"/>
            <a:ext cx="3031331" cy="570741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BB5E14-9CD9-4844-8D7C-D7D76DFF532E}" type="datetimeFigureOut">
              <a:rPr lang="ru-RU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24.10.2025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A9DF5B0-5024-4665-8351-4235C9C6B71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71716996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8481D2-7487-4FA3-89CA-3A51B673E7D6}" type="datetimeFigureOut">
              <a:rPr lang="ru-RU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24.10.2025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E07E63-2C21-4D1F-A736-5892D64E6A61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420761370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224867-B62D-48D1-B416-A8CCDC1C8561}" type="datetimeFigureOut">
              <a:rPr lang="ru-RU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24.10.2025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D756CB7-09C4-43A1-8375-9B146108CFA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59866271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2" y="394406"/>
            <a:ext cx="2256235" cy="167851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681289" y="394409"/>
            <a:ext cx="3833813" cy="845449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42902" y="2072925"/>
            <a:ext cx="2256235" cy="677598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14B327-0499-497F-B150-82BE3BE901E9}" type="datetimeFigureOut">
              <a:rPr lang="ru-RU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24.10.2025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56B2F3A-9D7D-44BE-8F79-9D53CF51BF1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28060772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3FB6A9-24E7-4B7C-8115-CF6483ACEF04}" type="datetimeFigureOut">
              <a:rPr lang="ru-RU" smtClean="0"/>
              <a:pPr/>
              <a:t>24.10.2025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A4100-73AB-4CEE-8DF0-CDAA5BAE752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9172595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44216" y="6934202"/>
            <a:ext cx="4114800" cy="81862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344216" y="885119"/>
            <a:ext cx="4114800" cy="59436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344216" y="7752824"/>
            <a:ext cx="4114800" cy="116257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6F596E-EE4A-4E8C-B407-2FCAB558AF79}" type="datetimeFigureOut">
              <a:rPr lang="ru-RU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24.10.2025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44F2D23-C04D-4AC6-94D5-105364F40E7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239173122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C688E4-BE36-4C12-BEC9-4A51BFE85588}" type="datetimeFigureOut">
              <a:rPr lang="ru-RU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24.10.2025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505B557-1374-4C3F-90C8-ACA8FA1F845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231562121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3729037" y="529697"/>
            <a:ext cx="1157288" cy="1126807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257176" y="529697"/>
            <a:ext cx="3357563" cy="112680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2D129E-D736-47D6-B0AD-92A5F5D4E4D9}" type="datetimeFigureOut">
              <a:rPr lang="ru-RU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24.10.2025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0B316AF-6D34-415A-B395-E886CA7A317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29045887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3FB6A9-24E7-4B7C-8115-CF6483ACEF04}" type="datetimeFigureOut">
              <a:rPr lang="ru-RU" smtClean="0"/>
              <a:pPr/>
              <a:t>24.10.2025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A4100-73AB-4CEE-8DF0-CDAA5BAE752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331367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3FB6A9-24E7-4B7C-8115-CF6483ACEF04}" type="datetimeFigureOut">
              <a:rPr lang="ru-RU" smtClean="0"/>
              <a:pPr/>
              <a:t>24.10.2025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A4100-73AB-4CEE-8DF0-CDAA5BAE752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904282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3FB6A9-24E7-4B7C-8115-CF6483ACEF04}" type="datetimeFigureOut">
              <a:rPr lang="ru-RU" smtClean="0"/>
              <a:pPr/>
              <a:t>24.10.2025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A4100-73AB-4CEE-8DF0-CDAA5BAE752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53862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3FB6A9-24E7-4B7C-8115-CF6483ACEF04}" type="datetimeFigureOut">
              <a:rPr lang="ru-RU" smtClean="0"/>
              <a:pPr/>
              <a:t>24.10.2025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A4100-73AB-4CEE-8DF0-CDAA5BAE752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50625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3FB6A9-24E7-4B7C-8115-CF6483ACEF04}" type="datetimeFigureOut">
              <a:rPr lang="ru-RU" smtClean="0"/>
              <a:pPr/>
              <a:t>24.10.2025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A4100-73AB-4CEE-8DF0-CDAA5BAE752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625024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3FB6A9-24E7-4B7C-8115-CF6483ACEF04}" type="datetimeFigureOut">
              <a:rPr lang="ru-RU" smtClean="0"/>
              <a:pPr/>
              <a:t>24.10.2025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A4100-73AB-4CEE-8DF0-CDAA5BAE752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760122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3FB6A9-24E7-4B7C-8115-CF6483ACEF04}" type="datetimeFigureOut">
              <a:rPr lang="ru-RU" smtClean="0"/>
              <a:pPr/>
              <a:t>24.10.2025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A4100-73AB-4CEE-8DF0-CDAA5BAE752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150103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B0F0"/>
            </a:gs>
            <a:gs pos="34000">
              <a:schemeClr val="bg1">
                <a:tint val="98000"/>
                <a:satMod val="130000"/>
                <a:shade val="90000"/>
                <a:lumMod val="103000"/>
              </a:schemeClr>
            </a:gs>
            <a:gs pos="100000">
              <a:schemeClr val="bg1">
                <a:lumMod val="65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3FB6A9-24E7-4B7C-8115-CF6483ACEF04}" type="datetimeFigureOut">
              <a:rPr lang="ru-RU" smtClean="0"/>
              <a:pPr/>
              <a:t>24.10.2025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9A4100-73AB-4CEE-8DF0-CDAA5BAE752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774339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00">
            <a:alpha val="36862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342900" y="397272"/>
            <a:ext cx="6172200" cy="165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342900" y="2311400"/>
            <a:ext cx="6172200" cy="65369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342900" y="9181969"/>
            <a:ext cx="1600200" cy="52625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5592A70-4655-4ABB-9B36-916409575D15}" type="datetimeFigureOut">
              <a:rPr lang="ru-RU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24.10.2025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343150" y="9181969"/>
            <a:ext cx="2171700" cy="52625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4914900" y="9181969"/>
            <a:ext cx="1600200" cy="526256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FFFFFF"/>
                </a:solidFill>
                <a:latin typeface="Calibri" panose="020F0502020204030204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2AE97695-E383-49A7-A154-0293EC01C46C}" type="slidenum">
              <a:rPr lang="ru-RU" altLang="ru-RU" smtClean="0"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8035404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0136" t="7229" r="18640" b="8961"/>
          <a:stretch/>
        </p:blipFill>
        <p:spPr>
          <a:xfrm>
            <a:off x="-378527" y="0"/>
            <a:ext cx="7236527" cy="9906000"/>
          </a:xfrm>
          <a:prstGeom prst="rect">
            <a:avLst/>
          </a:prstGeom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99873" y="6693407"/>
            <a:ext cx="2718816" cy="755905"/>
          </a:xfrm>
        </p:spPr>
        <p:txBody>
          <a:bodyPr>
            <a:normAutofit/>
          </a:bodyPr>
          <a:lstStyle/>
          <a:p>
            <a:r>
              <a:rPr lang="ru-RU" sz="1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Классный руководитель</a:t>
            </a:r>
          </a:p>
          <a:p>
            <a:r>
              <a:rPr lang="ru-RU" sz="1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5 «А» класса</a:t>
            </a:r>
            <a:endParaRPr lang="ru-RU" sz="1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4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04160" y="7742311"/>
            <a:ext cx="1215528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28.10.2025</a:t>
            </a:r>
            <a:endParaRPr lang="ru-RU" sz="1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94944" y="2393341"/>
            <a:ext cx="5266944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Награждается</a:t>
            </a:r>
          </a:p>
          <a:p>
            <a:pPr algn="ctr"/>
            <a:endParaRPr lang="ru-RU" sz="28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_____________________</a:t>
            </a:r>
          </a:p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_____________________</a:t>
            </a:r>
          </a:p>
          <a:p>
            <a:pPr algn="ctr"/>
            <a:endParaRPr lang="ru-RU" sz="28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 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I 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место в </a:t>
            </a:r>
          </a:p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Интеллектуальной игре </a:t>
            </a:r>
          </a:p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«Умники и Умницы»</a:t>
            </a:r>
            <a:endParaRPr lang="ru-RU" sz="20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279392" y="6702475"/>
            <a:ext cx="178612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Кабанова Л. А.</a:t>
            </a:r>
            <a:endParaRPr lang="ru-RU" sz="1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58479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0136" t="7229" r="18640" b="8961"/>
          <a:stretch/>
        </p:blipFill>
        <p:spPr>
          <a:xfrm>
            <a:off x="-378527" y="0"/>
            <a:ext cx="7236527" cy="9906000"/>
          </a:xfrm>
          <a:prstGeom prst="rect">
            <a:avLst/>
          </a:prstGeom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99873" y="6693407"/>
            <a:ext cx="2718816" cy="755905"/>
          </a:xfrm>
        </p:spPr>
        <p:txBody>
          <a:bodyPr>
            <a:normAutofit/>
          </a:bodyPr>
          <a:lstStyle/>
          <a:p>
            <a:r>
              <a:rPr lang="ru-RU" sz="1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Классный руководитель</a:t>
            </a:r>
          </a:p>
          <a:p>
            <a:r>
              <a:rPr lang="ru-RU" sz="1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5 «А» класса</a:t>
            </a:r>
            <a:endParaRPr lang="ru-RU" sz="1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4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04160" y="7742311"/>
            <a:ext cx="1215528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28.10.2025</a:t>
            </a:r>
            <a:endParaRPr lang="ru-RU" sz="1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94944" y="2393341"/>
            <a:ext cx="5266944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Награждается</a:t>
            </a:r>
          </a:p>
          <a:p>
            <a:pPr algn="ctr"/>
            <a:endParaRPr lang="ru-RU" sz="28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_____________________</a:t>
            </a:r>
          </a:p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_____________________</a:t>
            </a:r>
          </a:p>
          <a:p>
            <a:pPr algn="ctr"/>
            <a:endParaRPr lang="ru-RU" sz="28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 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место в </a:t>
            </a:r>
          </a:p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Интеллектуальной игре </a:t>
            </a:r>
          </a:p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«Умники и Умницы»</a:t>
            </a:r>
            <a:endParaRPr lang="ru-RU" sz="20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279392" y="6702475"/>
            <a:ext cx="178612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Кабанова Л. А.</a:t>
            </a:r>
            <a:endParaRPr lang="ru-RU" sz="1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58479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0136" t="7229" r="18640" b="8961"/>
          <a:stretch/>
        </p:blipFill>
        <p:spPr>
          <a:xfrm>
            <a:off x="-378527" y="0"/>
            <a:ext cx="7236527" cy="9906000"/>
          </a:xfrm>
          <a:prstGeom prst="rect">
            <a:avLst/>
          </a:prstGeom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99873" y="6693407"/>
            <a:ext cx="2718816" cy="755905"/>
          </a:xfrm>
        </p:spPr>
        <p:txBody>
          <a:bodyPr>
            <a:normAutofit/>
          </a:bodyPr>
          <a:lstStyle/>
          <a:p>
            <a:r>
              <a:rPr lang="ru-RU" sz="1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Классный руководитель</a:t>
            </a:r>
          </a:p>
          <a:p>
            <a:r>
              <a:rPr lang="ru-RU" sz="1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5 «А» класса</a:t>
            </a:r>
            <a:endParaRPr lang="ru-RU" sz="1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4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04160" y="7742311"/>
            <a:ext cx="1215528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28.10.2025</a:t>
            </a:r>
            <a:endParaRPr lang="ru-RU" sz="1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94944" y="2393341"/>
            <a:ext cx="5266944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Награждается</a:t>
            </a:r>
          </a:p>
          <a:p>
            <a:pPr algn="ctr"/>
            <a:endParaRPr lang="ru-RU" sz="28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_____________________</a:t>
            </a:r>
          </a:p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_____________________</a:t>
            </a:r>
          </a:p>
          <a:p>
            <a:pPr algn="ctr"/>
            <a:endParaRPr lang="ru-RU" sz="28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 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III 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место в </a:t>
            </a:r>
          </a:p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Интеллектуальной игре </a:t>
            </a:r>
          </a:p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«Умники и Умницы»</a:t>
            </a:r>
            <a:endParaRPr lang="ru-RU" sz="20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279392" y="6702475"/>
            <a:ext cx="178612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Кабанова Л. А.</a:t>
            </a:r>
            <a:endParaRPr lang="ru-RU" sz="1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58479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0136" t="7229" r="18640" b="8961"/>
          <a:stretch/>
        </p:blipFill>
        <p:spPr>
          <a:xfrm>
            <a:off x="-378527" y="0"/>
            <a:ext cx="7236527" cy="9906000"/>
          </a:xfrm>
          <a:prstGeom prst="rect">
            <a:avLst/>
          </a:prstGeom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99873" y="6693407"/>
            <a:ext cx="2718816" cy="755905"/>
          </a:xfrm>
        </p:spPr>
        <p:txBody>
          <a:bodyPr>
            <a:normAutofit/>
          </a:bodyPr>
          <a:lstStyle/>
          <a:p>
            <a:r>
              <a:rPr lang="ru-RU" sz="1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Классный руководитель</a:t>
            </a:r>
          </a:p>
          <a:p>
            <a:r>
              <a:rPr lang="ru-RU" sz="1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5 «А» класса</a:t>
            </a:r>
            <a:endParaRPr lang="ru-RU" sz="1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4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04160" y="7742311"/>
            <a:ext cx="1215528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28.10.2025</a:t>
            </a:r>
            <a:endParaRPr lang="ru-RU" sz="1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94944" y="2393341"/>
            <a:ext cx="5266944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Награждается</a:t>
            </a:r>
          </a:p>
          <a:p>
            <a:pPr algn="ctr"/>
            <a:endParaRPr lang="ru-RU" sz="28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_____________________</a:t>
            </a:r>
          </a:p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_____________________</a:t>
            </a:r>
          </a:p>
          <a:p>
            <a:pPr algn="ctr"/>
            <a:endParaRPr lang="ru-RU" sz="28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 успешное участие 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</a:t>
            </a:r>
          </a:p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Интеллектуальной игре </a:t>
            </a:r>
          </a:p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«Умники и Умницы»</a:t>
            </a:r>
            <a:endParaRPr lang="ru-RU" sz="20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279392" y="6702475"/>
            <a:ext cx="178612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Кабанова Л. А.</a:t>
            </a:r>
            <a:endParaRPr lang="ru-RU" sz="1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58479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456</TotalTime>
  <Words>108</Words>
  <Application>Microsoft Office PowerPoint</Application>
  <PresentationFormat>Лист A4 (210x297 мм)</PresentationFormat>
  <Paragraphs>52</Paragraphs>
  <Slides>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4</vt:i4>
      </vt:variant>
    </vt:vector>
  </HeadingPairs>
  <TitlesOfParts>
    <vt:vector size="6" baseType="lpstr">
      <vt:lpstr>Тема Office</vt:lpstr>
      <vt:lpstr>1_Тема Office</vt:lpstr>
      <vt:lpstr>Слайд 1</vt:lpstr>
      <vt:lpstr>Слайд 2</vt:lpstr>
      <vt:lpstr>Слайд 3</vt:lpstr>
      <vt:lpstr>Слайд 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Грамота</dc:title>
  <dc:creator>user</dc:creator>
  <cp:lastModifiedBy>DEPO</cp:lastModifiedBy>
  <cp:revision>28</cp:revision>
  <cp:lastPrinted>2019-04-29T05:53:48Z</cp:lastPrinted>
  <dcterms:created xsi:type="dcterms:W3CDTF">2015-05-19T16:38:20Z</dcterms:created>
  <dcterms:modified xsi:type="dcterms:W3CDTF">2025-10-24T07:03:53Z</dcterms:modified>
</cp:coreProperties>
</file>