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61" r:id="rId5"/>
    <p:sldId id="263" r:id="rId6"/>
    <p:sldId id="262" r:id="rId7"/>
    <p:sldId id="259" r:id="rId8"/>
    <p:sldId id="258" r:id="rId9"/>
    <p:sldId id="260" r:id="rId10"/>
    <p:sldId id="265" r:id="rId11"/>
    <p:sldId id="266" r:id="rId12"/>
    <p:sldId id="267" r:id="rId13"/>
    <p:sldId id="271" r:id="rId14"/>
    <p:sldId id="269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B16F73-D190-4140-A895-FFFE8495B371}" type="doc">
      <dgm:prSet loTypeId="urn:microsoft.com/office/officeart/2005/8/layout/vList2" loCatId="list" qsTypeId="urn:microsoft.com/office/officeart/2005/8/quickstyle/simple3" qsCatId="simple" csTypeId="urn:microsoft.com/office/officeart/2005/8/colors/accent3_3" csCatId="accent3" phldr="1"/>
      <dgm:spPr/>
      <dgm:t>
        <a:bodyPr/>
        <a:lstStyle/>
        <a:p>
          <a:endParaRPr lang="ru-RU"/>
        </a:p>
      </dgm:t>
    </dgm:pt>
    <dgm:pt modelId="{8E67DADE-929E-4B15-8C86-4F0E430AEC73}">
      <dgm:prSet/>
      <dgm:spPr/>
      <dgm:t>
        <a:bodyPr/>
        <a:lstStyle/>
        <a:p>
          <a:pPr rtl="0"/>
          <a:r>
            <a:rPr lang="ru-RU" dirty="0" smtClean="0"/>
            <a:t>Понятие рекурсии</a:t>
          </a:r>
          <a:endParaRPr lang="ru-RU" dirty="0"/>
        </a:p>
      </dgm:t>
    </dgm:pt>
    <dgm:pt modelId="{D612991E-76C2-4BE8-95C7-102E28631A48}" type="parTrans" cxnId="{714F7E41-4261-46E7-99CA-43554D7D955D}">
      <dgm:prSet/>
      <dgm:spPr/>
      <dgm:t>
        <a:bodyPr/>
        <a:lstStyle/>
        <a:p>
          <a:endParaRPr lang="ru-RU"/>
        </a:p>
      </dgm:t>
    </dgm:pt>
    <dgm:pt modelId="{80E203AD-9643-4DA8-BDB1-0A43E413958D}" type="sibTrans" cxnId="{714F7E41-4261-46E7-99CA-43554D7D955D}">
      <dgm:prSet/>
      <dgm:spPr/>
      <dgm:t>
        <a:bodyPr/>
        <a:lstStyle/>
        <a:p>
          <a:endParaRPr lang="ru-RU"/>
        </a:p>
      </dgm:t>
    </dgm:pt>
    <dgm:pt modelId="{DC3483FF-9E71-4E3B-B467-D630B596753C}">
      <dgm:prSet/>
      <dgm:spPr/>
      <dgm:t>
        <a:bodyPr/>
        <a:lstStyle/>
        <a:p>
          <a:pPr rtl="0"/>
          <a:r>
            <a:rPr lang="ru-RU" smtClean="0"/>
            <a:t>Рекурсия в программировании</a:t>
          </a:r>
          <a:endParaRPr lang="ru-RU"/>
        </a:p>
      </dgm:t>
    </dgm:pt>
    <dgm:pt modelId="{063FBCF8-9AA4-4463-8A0C-F782A8195467}" type="parTrans" cxnId="{728AA457-56C9-42F0-95AA-F23E54437355}">
      <dgm:prSet/>
      <dgm:spPr/>
      <dgm:t>
        <a:bodyPr/>
        <a:lstStyle/>
        <a:p>
          <a:endParaRPr lang="ru-RU"/>
        </a:p>
      </dgm:t>
    </dgm:pt>
    <dgm:pt modelId="{56BAB611-D24D-4BB0-B82E-575CAD94E465}" type="sibTrans" cxnId="{728AA457-56C9-42F0-95AA-F23E54437355}">
      <dgm:prSet/>
      <dgm:spPr/>
      <dgm:t>
        <a:bodyPr/>
        <a:lstStyle/>
        <a:p>
          <a:endParaRPr lang="ru-RU"/>
        </a:p>
      </dgm:t>
    </dgm:pt>
    <dgm:pt modelId="{ADB59D9C-C696-4410-8C0A-0999715DF87B}">
      <dgm:prSet/>
      <dgm:spPr/>
      <dgm:t>
        <a:bodyPr/>
        <a:lstStyle/>
        <a:p>
          <a:pPr rtl="0"/>
          <a:r>
            <a:rPr lang="ru-RU" smtClean="0"/>
            <a:t>Особенности рекурсий</a:t>
          </a:r>
          <a:endParaRPr lang="ru-RU"/>
        </a:p>
      </dgm:t>
    </dgm:pt>
    <dgm:pt modelId="{16FE0B0A-CBB1-4AAB-AB8A-210F23849E3A}" type="parTrans" cxnId="{EC020A15-C331-4CD5-A29A-1C3B9875950D}">
      <dgm:prSet/>
      <dgm:spPr/>
      <dgm:t>
        <a:bodyPr/>
        <a:lstStyle/>
        <a:p>
          <a:endParaRPr lang="ru-RU"/>
        </a:p>
      </dgm:t>
    </dgm:pt>
    <dgm:pt modelId="{3691EF0F-EEEB-41C8-ABA4-9AD75A4DF7F8}" type="sibTrans" cxnId="{EC020A15-C331-4CD5-A29A-1C3B9875950D}">
      <dgm:prSet/>
      <dgm:spPr/>
      <dgm:t>
        <a:bodyPr/>
        <a:lstStyle/>
        <a:p>
          <a:endParaRPr lang="ru-RU"/>
        </a:p>
      </dgm:t>
    </dgm:pt>
    <dgm:pt modelId="{7B76ED5F-5C8A-4142-80BE-BED454960807}">
      <dgm:prSet/>
      <dgm:spPr/>
      <dgm:t>
        <a:bodyPr/>
        <a:lstStyle/>
        <a:p>
          <a:pPr rtl="0"/>
          <a:r>
            <a:rPr lang="ru-RU" smtClean="0"/>
            <a:t>Виды рекурсий</a:t>
          </a:r>
          <a:endParaRPr lang="ru-RU"/>
        </a:p>
      </dgm:t>
    </dgm:pt>
    <dgm:pt modelId="{F344968D-16FD-43A2-AF05-5EAF42E85428}" type="parTrans" cxnId="{89E9CAE6-7F4D-4FAD-A462-1D3944D4C7A2}">
      <dgm:prSet/>
      <dgm:spPr/>
      <dgm:t>
        <a:bodyPr/>
        <a:lstStyle/>
        <a:p>
          <a:endParaRPr lang="ru-RU"/>
        </a:p>
      </dgm:t>
    </dgm:pt>
    <dgm:pt modelId="{606DE41A-23D8-4CB6-9A93-125DF499E4B9}" type="sibTrans" cxnId="{89E9CAE6-7F4D-4FAD-A462-1D3944D4C7A2}">
      <dgm:prSet/>
      <dgm:spPr/>
      <dgm:t>
        <a:bodyPr/>
        <a:lstStyle/>
        <a:p>
          <a:endParaRPr lang="ru-RU"/>
        </a:p>
      </dgm:t>
    </dgm:pt>
    <dgm:pt modelId="{7019B633-4073-4F8C-86CA-8A5351788A2D}">
      <dgm:prSet/>
      <dgm:spPr/>
      <dgm:t>
        <a:bodyPr/>
        <a:lstStyle/>
        <a:p>
          <a:pPr rtl="0"/>
          <a:r>
            <a:rPr lang="ru-RU" smtClean="0"/>
            <a:t>Особенности работы рекурсий</a:t>
          </a:r>
          <a:endParaRPr lang="ru-RU"/>
        </a:p>
      </dgm:t>
    </dgm:pt>
    <dgm:pt modelId="{A36C3256-712D-4FF0-8B48-DB970239CD2A}" type="parTrans" cxnId="{0524CBC9-B47B-42CF-8063-AC78A429CFD0}">
      <dgm:prSet/>
      <dgm:spPr/>
      <dgm:t>
        <a:bodyPr/>
        <a:lstStyle/>
        <a:p>
          <a:endParaRPr lang="ru-RU"/>
        </a:p>
      </dgm:t>
    </dgm:pt>
    <dgm:pt modelId="{5FB4AC13-B8A6-484E-9D2A-3369DC9C7FDF}" type="sibTrans" cxnId="{0524CBC9-B47B-42CF-8063-AC78A429CFD0}">
      <dgm:prSet/>
      <dgm:spPr/>
      <dgm:t>
        <a:bodyPr/>
        <a:lstStyle/>
        <a:p>
          <a:endParaRPr lang="ru-RU"/>
        </a:p>
      </dgm:t>
    </dgm:pt>
    <dgm:pt modelId="{F418D546-AFAB-4ED1-A649-73A02D020B68}">
      <dgm:prSet/>
      <dgm:spPr/>
      <dgm:t>
        <a:bodyPr/>
        <a:lstStyle/>
        <a:p>
          <a:pPr rtl="0"/>
          <a:r>
            <a:rPr lang="ru-RU" smtClean="0"/>
            <a:t>Рекурсия в </a:t>
          </a:r>
          <a:r>
            <a:rPr lang="en-US" smtClean="0"/>
            <a:t>Pascal</a:t>
          </a:r>
          <a:endParaRPr lang="ru-RU"/>
        </a:p>
      </dgm:t>
    </dgm:pt>
    <dgm:pt modelId="{8D02CFFE-701C-4F16-8A28-CC5A0F7C9705}" type="parTrans" cxnId="{FB2279D0-C177-4FA9-86A2-9D04C1FF27F2}">
      <dgm:prSet/>
      <dgm:spPr/>
      <dgm:t>
        <a:bodyPr/>
        <a:lstStyle/>
        <a:p>
          <a:endParaRPr lang="ru-RU"/>
        </a:p>
      </dgm:t>
    </dgm:pt>
    <dgm:pt modelId="{B89BB423-DE71-48AD-A369-B1A2C148D046}" type="sibTrans" cxnId="{FB2279D0-C177-4FA9-86A2-9D04C1FF27F2}">
      <dgm:prSet/>
      <dgm:spPr/>
      <dgm:t>
        <a:bodyPr/>
        <a:lstStyle/>
        <a:p>
          <a:endParaRPr lang="ru-RU"/>
        </a:p>
      </dgm:t>
    </dgm:pt>
    <dgm:pt modelId="{19C7A901-485B-4C5F-8FDA-5A1C702E821C}">
      <dgm:prSet/>
      <dgm:spPr/>
      <dgm:t>
        <a:bodyPr/>
        <a:lstStyle/>
        <a:p>
          <a:r>
            <a:rPr lang="ru-RU" dirty="0" smtClean="0"/>
            <a:t>Использование рекурсий</a:t>
          </a:r>
          <a:endParaRPr lang="ru-RU" dirty="0"/>
        </a:p>
      </dgm:t>
    </dgm:pt>
    <dgm:pt modelId="{48E35B94-7D7C-4EDE-8775-B8F3CFF7C9C9}" type="parTrans" cxnId="{C0C40A8F-BAB9-4592-9CD3-FE6BBCCBF66E}">
      <dgm:prSet/>
      <dgm:spPr/>
      <dgm:t>
        <a:bodyPr/>
        <a:lstStyle/>
        <a:p>
          <a:endParaRPr lang="ru-RU"/>
        </a:p>
      </dgm:t>
    </dgm:pt>
    <dgm:pt modelId="{CD5C0B26-019A-41D4-9F15-5CC5312BD00C}" type="sibTrans" cxnId="{C0C40A8F-BAB9-4592-9CD3-FE6BBCCBF66E}">
      <dgm:prSet/>
      <dgm:spPr/>
      <dgm:t>
        <a:bodyPr/>
        <a:lstStyle/>
        <a:p>
          <a:endParaRPr lang="ru-RU"/>
        </a:p>
      </dgm:t>
    </dgm:pt>
    <dgm:pt modelId="{E1695884-B685-4CA0-A455-39F6E76C4840}">
      <dgm:prSet/>
      <dgm:spPr/>
      <dgm:t>
        <a:bodyPr/>
        <a:lstStyle/>
        <a:p>
          <a:r>
            <a:rPr lang="ru-RU" dirty="0" smtClean="0"/>
            <a:t>Решение задач</a:t>
          </a:r>
          <a:endParaRPr lang="ru-RU" dirty="0"/>
        </a:p>
      </dgm:t>
    </dgm:pt>
    <dgm:pt modelId="{5BDAA532-E548-4E74-9EA6-0B982DFCBCFA}" type="parTrans" cxnId="{787AC07C-C88A-40A1-991D-7FA0EA90EE47}">
      <dgm:prSet/>
      <dgm:spPr/>
      <dgm:t>
        <a:bodyPr/>
        <a:lstStyle/>
        <a:p>
          <a:endParaRPr lang="ru-RU"/>
        </a:p>
      </dgm:t>
    </dgm:pt>
    <dgm:pt modelId="{B682A2B6-FFF2-46FA-9D95-5A407B224480}" type="sibTrans" cxnId="{787AC07C-C88A-40A1-991D-7FA0EA90EE47}">
      <dgm:prSet/>
      <dgm:spPr/>
      <dgm:t>
        <a:bodyPr/>
        <a:lstStyle/>
        <a:p>
          <a:endParaRPr lang="ru-RU"/>
        </a:p>
      </dgm:t>
    </dgm:pt>
    <dgm:pt modelId="{E31C3592-79EF-42F5-8B68-7C7345506752}" type="pres">
      <dgm:prSet presAssocID="{FDB16F73-D190-4140-A895-FFFE8495B371}" presName="linear" presStyleCnt="0">
        <dgm:presLayoutVars>
          <dgm:animLvl val="lvl"/>
          <dgm:resizeHandles val="exact"/>
        </dgm:presLayoutVars>
      </dgm:prSet>
      <dgm:spPr/>
    </dgm:pt>
    <dgm:pt modelId="{DD5670E2-B4ED-4BFA-8211-078AE8E7E2A4}" type="pres">
      <dgm:prSet presAssocID="{8E67DADE-929E-4B15-8C86-4F0E430AEC73}" presName="parentText" presStyleLbl="node1" presStyleIdx="0" presStyleCnt="8">
        <dgm:presLayoutVars>
          <dgm:chMax val="0"/>
          <dgm:bulletEnabled val="1"/>
        </dgm:presLayoutVars>
      </dgm:prSet>
      <dgm:spPr/>
    </dgm:pt>
    <dgm:pt modelId="{8BE0516F-000C-4A9C-8754-D46A6E39BFE3}" type="pres">
      <dgm:prSet presAssocID="{80E203AD-9643-4DA8-BDB1-0A43E413958D}" presName="spacer" presStyleCnt="0"/>
      <dgm:spPr/>
    </dgm:pt>
    <dgm:pt modelId="{BC986850-2020-46F2-808C-64A68ABEFDD8}" type="pres">
      <dgm:prSet presAssocID="{19C7A901-485B-4C5F-8FDA-5A1C702E821C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5A48E0-3BD0-4603-9BF5-C33D04E99C98}" type="pres">
      <dgm:prSet presAssocID="{CD5C0B26-019A-41D4-9F15-5CC5312BD00C}" presName="spacer" presStyleCnt="0"/>
      <dgm:spPr/>
    </dgm:pt>
    <dgm:pt modelId="{F7079D7B-9462-436B-BD1F-23CD8E32549C}" type="pres">
      <dgm:prSet presAssocID="{DC3483FF-9E71-4E3B-B467-D630B596753C}" presName="parentText" presStyleLbl="node1" presStyleIdx="2" presStyleCnt="8">
        <dgm:presLayoutVars>
          <dgm:chMax val="0"/>
          <dgm:bulletEnabled val="1"/>
        </dgm:presLayoutVars>
      </dgm:prSet>
      <dgm:spPr/>
    </dgm:pt>
    <dgm:pt modelId="{76AEBCB2-F19A-48CD-B2AB-DB7A56995A37}" type="pres">
      <dgm:prSet presAssocID="{56BAB611-D24D-4BB0-B82E-575CAD94E465}" presName="spacer" presStyleCnt="0"/>
      <dgm:spPr/>
    </dgm:pt>
    <dgm:pt modelId="{AA111614-583C-4F9C-97FD-0DAD2B6F50BF}" type="pres">
      <dgm:prSet presAssocID="{ADB59D9C-C696-4410-8C0A-0999715DF87B}" presName="parentText" presStyleLbl="node1" presStyleIdx="3" presStyleCnt="8">
        <dgm:presLayoutVars>
          <dgm:chMax val="0"/>
          <dgm:bulletEnabled val="1"/>
        </dgm:presLayoutVars>
      </dgm:prSet>
      <dgm:spPr/>
    </dgm:pt>
    <dgm:pt modelId="{F9498280-948D-4152-8CED-25E53BC8757A}" type="pres">
      <dgm:prSet presAssocID="{3691EF0F-EEEB-41C8-ABA4-9AD75A4DF7F8}" presName="spacer" presStyleCnt="0"/>
      <dgm:spPr/>
    </dgm:pt>
    <dgm:pt modelId="{33E9022F-157A-4FF2-8602-44A651D295EE}" type="pres">
      <dgm:prSet presAssocID="{7B76ED5F-5C8A-4142-80BE-BED454960807}" presName="parentText" presStyleLbl="node1" presStyleIdx="4" presStyleCnt="8">
        <dgm:presLayoutVars>
          <dgm:chMax val="0"/>
          <dgm:bulletEnabled val="1"/>
        </dgm:presLayoutVars>
      </dgm:prSet>
      <dgm:spPr/>
    </dgm:pt>
    <dgm:pt modelId="{3FC01020-5507-439A-9363-280623C23AF1}" type="pres">
      <dgm:prSet presAssocID="{606DE41A-23D8-4CB6-9A93-125DF499E4B9}" presName="spacer" presStyleCnt="0"/>
      <dgm:spPr/>
    </dgm:pt>
    <dgm:pt modelId="{63172FBE-EF5C-4449-9F02-DDA3E63FF0ED}" type="pres">
      <dgm:prSet presAssocID="{7019B633-4073-4F8C-86CA-8A5351788A2D}" presName="parentText" presStyleLbl="node1" presStyleIdx="5" presStyleCnt="8">
        <dgm:presLayoutVars>
          <dgm:chMax val="0"/>
          <dgm:bulletEnabled val="1"/>
        </dgm:presLayoutVars>
      </dgm:prSet>
      <dgm:spPr/>
    </dgm:pt>
    <dgm:pt modelId="{DF09576B-6D76-40DD-8631-08B305FDB430}" type="pres">
      <dgm:prSet presAssocID="{5FB4AC13-B8A6-484E-9D2A-3369DC9C7FDF}" presName="spacer" presStyleCnt="0"/>
      <dgm:spPr/>
    </dgm:pt>
    <dgm:pt modelId="{76F06A24-FA15-4B4D-89E3-CD882639D75C}" type="pres">
      <dgm:prSet presAssocID="{F418D546-AFAB-4ED1-A649-73A02D020B68}" presName="parentText" presStyleLbl="node1" presStyleIdx="6" presStyleCnt="8">
        <dgm:presLayoutVars>
          <dgm:chMax val="0"/>
          <dgm:bulletEnabled val="1"/>
        </dgm:presLayoutVars>
      </dgm:prSet>
      <dgm:spPr/>
    </dgm:pt>
    <dgm:pt modelId="{0461D59B-ED9F-48B9-B718-EEF7642C524F}" type="pres">
      <dgm:prSet presAssocID="{B89BB423-DE71-48AD-A369-B1A2C148D046}" presName="spacer" presStyleCnt="0"/>
      <dgm:spPr/>
    </dgm:pt>
    <dgm:pt modelId="{12E09ECC-DBEA-4827-9A9A-67BE385D1596}" type="pres">
      <dgm:prSet presAssocID="{E1695884-B685-4CA0-A455-39F6E76C4840}" presName="parentText" presStyleLbl="node1" presStyleIdx="7" presStyleCnt="8">
        <dgm:presLayoutVars>
          <dgm:chMax val="0"/>
          <dgm:bulletEnabled val="1"/>
        </dgm:presLayoutVars>
      </dgm:prSet>
      <dgm:spPr/>
    </dgm:pt>
  </dgm:ptLst>
  <dgm:cxnLst>
    <dgm:cxn modelId="{C1C8E223-B995-4A72-8D83-8F5DF8D459D6}" type="presOf" srcId="{FDB16F73-D190-4140-A895-FFFE8495B371}" destId="{E31C3592-79EF-42F5-8B68-7C7345506752}" srcOrd="0" destOrd="0" presId="urn:microsoft.com/office/officeart/2005/8/layout/vList2"/>
    <dgm:cxn modelId="{728AA457-56C9-42F0-95AA-F23E54437355}" srcId="{FDB16F73-D190-4140-A895-FFFE8495B371}" destId="{DC3483FF-9E71-4E3B-B467-D630B596753C}" srcOrd="2" destOrd="0" parTransId="{063FBCF8-9AA4-4463-8A0C-F782A8195467}" sibTransId="{56BAB611-D24D-4BB0-B82E-575CAD94E465}"/>
    <dgm:cxn modelId="{89E9CAE6-7F4D-4FAD-A462-1D3944D4C7A2}" srcId="{FDB16F73-D190-4140-A895-FFFE8495B371}" destId="{7B76ED5F-5C8A-4142-80BE-BED454960807}" srcOrd="4" destOrd="0" parTransId="{F344968D-16FD-43A2-AF05-5EAF42E85428}" sibTransId="{606DE41A-23D8-4CB6-9A93-125DF499E4B9}"/>
    <dgm:cxn modelId="{544E6CC5-C16D-47B1-A64C-44EA16D44DDC}" type="presOf" srcId="{19C7A901-485B-4C5F-8FDA-5A1C702E821C}" destId="{BC986850-2020-46F2-808C-64A68ABEFDD8}" srcOrd="0" destOrd="0" presId="urn:microsoft.com/office/officeart/2005/8/layout/vList2"/>
    <dgm:cxn modelId="{611861C2-ED5F-4D3E-986E-8D2E37CD663C}" type="presOf" srcId="{7B76ED5F-5C8A-4142-80BE-BED454960807}" destId="{33E9022F-157A-4FF2-8602-44A651D295EE}" srcOrd="0" destOrd="0" presId="urn:microsoft.com/office/officeart/2005/8/layout/vList2"/>
    <dgm:cxn modelId="{8DE7480E-D23D-4E77-9098-5E1A682CDE55}" type="presOf" srcId="{ADB59D9C-C696-4410-8C0A-0999715DF87B}" destId="{AA111614-583C-4F9C-97FD-0DAD2B6F50BF}" srcOrd="0" destOrd="0" presId="urn:microsoft.com/office/officeart/2005/8/layout/vList2"/>
    <dgm:cxn modelId="{48F7BD40-2C6A-4922-A920-08D37C8225AC}" type="presOf" srcId="{DC3483FF-9E71-4E3B-B467-D630B596753C}" destId="{F7079D7B-9462-436B-BD1F-23CD8E32549C}" srcOrd="0" destOrd="0" presId="urn:microsoft.com/office/officeart/2005/8/layout/vList2"/>
    <dgm:cxn modelId="{EC020A15-C331-4CD5-A29A-1C3B9875950D}" srcId="{FDB16F73-D190-4140-A895-FFFE8495B371}" destId="{ADB59D9C-C696-4410-8C0A-0999715DF87B}" srcOrd="3" destOrd="0" parTransId="{16FE0B0A-CBB1-4AAB-AB8A-210F23849E3A}" sibTransId="{3691EF0F-EEEB-41C8-ABA4-9AD75A4DF7F8}"/>
    <dgm:cxn modelId="{C0C40A8F-BAB9-4592-9CD3-FE6BBCCBF66E}" srcId="{FDB16F73-D190-4140-A895-FFFE8495B371}" destId="{19C7A901-485B-4C5F-8FDA-5A1C702E821C}" srcOrd="1" destOrd="0" parTransId="{48E35B94-7D7C-4EDE-8775-B8F3CFF7C9C9}" sibTransId="{CD5C0B26-019A-41D4-9F15-5CC5312BD00C}"/>
    <dgm:cxn modelId="{AD1C562C-E135-4BFB-BA20-37B693F32AF2}" type="presOf" srcId="{F418D546-AFAB-4ED1-A649-73A02D020B68}" destId="{76F06A24-FA15-4B4D-89E3-CD882639D75C}" srcOrd="0" destOrd="0" presId="urn:microsoft.com/office/officeart/2005/8/layout/vList2"/>
    <dgm:cxn modelId="{DA7B1A79-2802-451A-A53F-3B8E5330B37E}" type="presOf" srcId="{7019B633-4073-4F8C-86CA-8A5351788A2D}" destId="{63172FBE-EF5C-4449-9F02-DDA3E63FF0ED}" srcOrd="0" destOrd="0" presId="urn:microsoft.com/office/officeart/2005/8/layout/vList2"/>
    <dgm:cxn modelId="{16365368-7CE2-4850-A3B9-CF9E3F68044C}" type="presOf" srcId="{E1695884-B685-4CA0-A455-39F6E76C4840}" destId="{12E09ECC-DBEA-4827-9A9A-67BE385D1596}" srcOrd="0" destOrd="0" presId="urn:microsoft.com/office/officeart/2005/8/layout/vList2"/>
    <dgm:cxn modelId="{0524CBC9-B47B-42CF-8063-AC78A429CFD0}" srcId="{FDB16F73-D190-4140-A895-FFFE8495B371}" destId="{7019B633-4073-4F8C-86CA-8A5351788A2D}" srcOrd="5" destOrd="0" parTransId="{A36C3256-712D-4FF0-8B48-DB970239CD2A}" sibTransId="{5FB4AC13-B8A6-484E-9D2A-3369DC9C7FDF}"/>
    <dgm:cxn modelId="{FB2279D0-C177-4FA9-86A2-9D04C1FF27F2}" srcId="{FDB16F73-D190-4140-A895-FFFE8495B371}" destId="{F418D546-AFAB-4ED1-A649-73A02D020B68}" srcOrd="6" destOrd="0" parTransId="{8D02CFFE-701C-4F16-8A28-CC5A0F7C9705}" sibTransId="{B89BB423-DE71-48AD-A369-B1A2C148D046}"/>
    <dgm:cxn modelId="{7C4722CC-2737-4C64-844B-9877E7E08713}" type="presOf" srcId="{8E67DADE-929E-4B15-8C86-4F0E430AEC73}" destId="{DD5670E2-B4ED-4BFA-8211-078AE8E7E2A4}" srcOrd="0" destOrd="0" presId="urn:microsoft.com/office/officeart/2005/8/layout/vList2"/>
    <dgm:cxn modelId="{714F7E41-4261-46E7-99CA-43554D7D955D}" srcId="{FDB16F73-D190-4140-A895-FFFE8495B371}" destId="{8E67DADE-929E-4B15-8C86-4F0E430AEC73}" srcOrd="0" destOrd="0" parTransId="{D612991E-76C2-4BE8-95C7-102E28631A48}" sibTransId="{80E203AD-9643-4DA8-BDB1-0A43E413958D}"/>
    <dgm:cxn modelId="{787AC07C-C88A-40A1-991D-7FA0EA90EE47}" srcId="{FDB16F73-D190-4140-A895-FFFE8495B371}" destId="{E1695884-B685-4CA0-A455-39F6E76C4840}" srcOrd="7" destOrd="0" parTransId="{5BDAA532-E548-4E74-9EA6-0B982DFCBCFA}" sibTransId="{B682A2B6-FFF2-46FA-9D95-5A407B224480}"/>
    <dgm:cxn modelId="{EE54CDB4-959A-47D8-8C6B-E410F7093C39}" type="presParOf" srcId="{E31C3592-79EF-42F5-8B68-7C7345506752}" destId="{DD5670E2-B4ED-4BFA-8211-078AE8E7E2A4}" srcOrd="0" destOrd="0" presId="urn:microsoft.com/office/officeart/2005/8/layout/vList2"/>
    <dgm:cxn modelId="{37B4CC9D-AA3A-4052-8798-9DB70DE03134}" type="presParOf" srcId="{E31C3592-79EF-42F5-8B68-7C7345506752}" destId="{8BE0516F-000C-4A9C-8754-D46A6E39BFE3}" srcOrd="1" destOrd="0" presId="urn:microsoft.com/office/officeart/2005/8/layout/vList2"/>
    <dgm:cxn modelId="{78DF592F-C754-4537-B3F6-CAFAD1CE71B1}" type="presParOf" srcId="{E31C3592-79EF-42F5-8B68-7C7345506752}" destId="{BC986850-2020-46F2-808C-64A68ABEFDD8}" srcOrd="2" destOrd="0" presId="urn:microsoft.com/office/officeart/2005/8/layout/vList2"/>
    <dgm:cxn modelId="{A47F1494-F0EB-4210-895C-B3500CA1038C}" type="presParOf" srcId="{E31C3592-79EF-42F5-8B68-7C7345506752}" destId="{E95A48E0-3BD0-4603-9BF5-C33D04E99C98}" srcOrd="3" destOrd="0" presId="urn:microsoft.com/office/officeart/2005/8/layout/vList2"/>
    <dgm:cxn modelId="{32054995-9C1A-4FBE-B8E8-8DC8AD9F58E6}" type="presParOf" srcId="{E31C3592-79EF-42F5-8B68-7C7345506752}" destId="{F7079D7B-9462-436B-BD1F-23CD8E32549C}" srcOrd="4" destOrd="0" presId="urn:microsoft.com/office/officeart/2005/8/layout/vList2"/>
    <dgm:cxn modelId="{2E7B85DB-6D94-4E1B-ACAB-DD448E04F9B6}" type="presParOf" srcId="{E31C3592-79EF-42F5-8B68-7C7345506752}" destId="{76AEBCB2-F19A-48CD-B2AB-DB7A56995A37}" srcOrd="5" destOrd="0" presId="urn:microsoft.com/office/officeart/2005/8/layout/vList2"/>
    <dgm:cxn modelId="{016F4F55-0B85-4A4A-83CC-434223984569}" type="presParOf" srcId="{E31C3592-79EF-42F5-8B68-7C7345506752}" destId="{AA111614-583C-4F9C-97FD-0DAD2B6F50BF}" srcOrd="6" destOrd="0" presId="urn:microsoft.com/office/officeart/2005/8/layout/vList2"/>
    <dgm:cxn modelId="{EBBFC8FA-3E75-4469-B911-7C0EAB7F8356}" type="presParOf" srcId="{E31C3592-79EF-42F5-8B68-7C7345506752}" destId="{F9498280-948D-4152-8CED-25E53BC8757A}" srcOrd="7" destOrd="0" presId="urn:microsoft.com/office/officeart/2005/8/layout/vList2"/>
    <dgm:cxn modelId="{CB8615AD-A6F0-4BB7-9C70-E7D1CF8499F0}" type="presParOf" srcId="{E31C3592-79EF-42F5-8B68-7C7345506752}" destId="{33E9022F-157A-4FF2-8602-44A651D295EE}" srcOrd="8" destOrd="0" presId="urn:microsoft.com/office/officeart/2005/8/layout/vList2"/>
    <dgm:cxn modelId="{ACB43BFD-81E4-46F3-A566-A8F2AAA72388}" type="presParOf" srcId="{E31C3592-79EF-42F5-8B68-7C7345506752}" destId="{3FC01020-5507-439A-9363-280623C23AF1}" srcOrd="9" destOrd="0" presId="urn:microsoft.com/office/officeart/2005/8/layout/vList2"/>
    <dgm:cxn modelId="{461A1569-1DD8-4FCB-97A8-1F69BD5B6282}" type="presParOf" srcId="{E31C3592-79EF-42F5-8B68-7C7345506752}" destId="{63172FBE-EF5C-4449-9F02-DDA3E63FF0ED}" srcOrd="10" destOrd="0" presId="urn:microsoft.com/office/officeart/2005/8/layout/vList2"/>
    <dgm:cxn modelId="{7E822279-0051-4A19-8201-0765687B1393}" type="presParOf" srcId="{E31C3592-79EF-42F5-8B68-7C7345506752}" destId="{DF09576B-6D76-40DD-8631-08B305FDB430}" srcOrd="11" destOrd="0" presId="urn:microsoft.com/office/officeart/2005/8/layout/vList2"/>
    <dgm:cxn modelId="{269DE051-5614-43CE-AA79-608D1A28558F}" type="presParOf" srcId="{E31C3592-79EF-42F5-8B68-7C7345506752}" destId="{76F06A24-FA15-4B4D-89E3-CD882639D75C}" srcOrd="12" destOrd="0" presId="urn:microsoft.com/office/officeart/2005/8/layout/vList2"/>
    <dgm:cxn modelId="{A593250C-1003-4E80-9980-252246430047}" type="presParOf" srcId="{E31C3592-79EF-42F5-8B68-7C7345506752}" destId="{0461D59B-ED9F-48B9-B718-EEF7642C524F}" srcOrd="13" destOrd="0" presId="urn:microsoft.com/office/officeart/2005/8/layout/vList2"/>
    <dgm:cxn modelId="{816E5164-970B-42A4-AF4D-6143E3C075A1}" type="presParOf" srcId="{E31C3592-79EF-42F5-8B68-7C7345506752}" destId="{12E09ECC-DBEA-4827-9A9A-67BE385D1596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3B3C10-253B-42C1-90CB-C6AF0A5377AC}" type="doc">
      <dgm:prSet loTypeId="urn:microsoft.com/office/officeart/2005/8/layout/list1" loCatId="list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6E741FA4-E496-46B6-8072-C238F005F9AD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Прямая</a:t>
          </a:r>
          <a:endParaRPr lang="ru-RU" dirty="0"/>
        </a:p>
      </dgm:t>
    </dgm:pt>
    <dgm:pt modelId="{0F0B2B7A-ED0F-441C-B14E-B3FC90CAE52E}" type="parTrans" cxnId="{DED85A8A-74FF-4817-B34E-262A32C4423B}">
      <dgm:prSet/>
      <dgm:spPr/>
      <dgm:t>
        <a:bodyPr/>
        <a:lstStyle/>
        <a:p>
          <a:endParaRPr lang="ru-RU"/>
        </a:p>
      </dgm:t>
    </dgm:pt>
    <dgm:pt modelId="{45E1EE0E-52E4-49F4-83B7-2B2218979FF5}" type="sibTrans" cxnId="{DED85A8A-74FF-4817-B34E-262A32C4423B}">
      <dgm:prSet/>
      <dgm:spPr/>
      <dgm:t>
        <a:bodyPr/>
        <a:lstStyle/>
        <a:p>
          <a:endParaRPr lang="ru-RU"/>
        </a:p>
      </dgm:t>
    </dgm:pt>
    <dgm:pt modelId="{B6E3680C-F4E6-4F90-B82F-25F38766EA9B}">
      <dgm:prSet phldrT="[Текст]" custT="1"/>
      <dgm:spPr/>
      <dgm:t>
        <a:bodyPr/>
        <a:lstStyle/>
        <a:p>
          <a:r>
            <a:rPr lang="ru-RU" sz="2800" dirty="0" smtClean="0"/>
            <a:t>Вызов одной функции с изменяющимся набором параметров</a:t>
          </a:r>
          <a:endParaRPr lang="ru-RU" sz="2800" dirty="0"/>
        </a:p>
      </dgm:t>
    </dgm:pt>
    <dgm:pt modelId="{1200085B-EC69-4A38-A38A-D91ABBE587A6}" type="parTrans" cxnId="{EEB10642-362C-4DF8-910B-80B80DAA8192}">
      <dgm:prSet/>
      <dgm:spPr/>
      <dgm:t>
        <a:bodyPr/>
        <a:lstStyle/>
        <a:p>
          <a:endParaRPr lang="ru-RU"/>
        </a:p>
      </dgm:t>
    </dgm:pt>
    <dgm:pt modelId="{54940D90-844B-4D00-AD09-21E5CB6BA8ED}" type="sibTrans" cxnId="{EEB10642-362C-4DF8-910B-80B80DAA8192}">
      <dgm:prSet/>
      <dgm:spPr/>
      <dgm:t>
        <a:bodyPr/>
        <a:lstStyle/>
        <a:p>
          <a:endParaRPr lang="ru-RU"/>
        </a:p>
      </dgm:t>
    </dgm:pt>
    <dgm:pt modelId="{F7F3953F-297F-425E-A858-334DF62F8ACE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Косвенная</a:t>
          </a:r>
          <a:endParaRPr lang="ru-RU" dirty="0"/>
        </a:p>
      </dgm:t>
    </dgm:pt>
    <dgm:pt modelId="{DE2571AA-F19E-4B03-9BE9-D5F42F4E8054}" type="parTrans" cxnId="{90B4AF2E-8820-46B5-8BE4-373F154FEA93}">
      <dgm:prSet/>
      <dgm:spPr/>
      <dgm:t>
        <a:bodyPr/>
        <a:lstStyle/>
        <a:p>
          <a:endParaRPr lang="ru-RU"/>
        </a:p>
      </dgm:t>
    </dgm:pt>
    <dgm:pt modelId="{E3FDB887-2A52-47D9-A081-942151747B61}" type="sibTrans" cxnId="{90B4AF2E-8820-46B5-8BE4-373F154FEA93}">
      <dgm:prSet/>
      <dgm:spPr/>
      <dgm:t>
        <a:bodyPr/>
        <a:lstStyle/>
        <a:p>
          <a:endParaRPr lang="ru-RU"/>
        </a:p>
      </dgm:t>
    </dgm:pt>
    <dgm:pt modelId="{9676558D-D75A-4359-8EEE-F8FF6430C13D}">
      <dgm:prSet phldrT="[Текст]" custT="1"/>
      <dgm:spPr/>
      <dgm:t>
        <a:bodyPr/>
        <a:lstStyle/>
        <a:p>
          <a:r>
            <a:rPr lang="ru-RU" sz="2400" dirty="0" smtClean="0"/>
            <a:t>Содержит вызовы других функций из своего тела, при этом возможен вызов начальной функции с измененным набором входных параметров</a:t>
          </a:r>
          <a:endParaRPr lang="ru-RU" sz="2400" dirty="0"/>
        </a:p>
      </dgm:t>
    </dgm:pt>
    <dgm:pt modelId="{F7BF4A3A-ADBF-49C8-A81C-FA9C7D90FCD8}" type="parTrans" cxnId="{CD55CAFE-129F-4D9F-B695-2C917429AAD3}">
      <dgm:prSet/>
      <dgm:spPr/>
      <dgm:t>
        <a:bodyPr/>
        <a:lstStyle/>
        <a:p>
          <a:endParaRPr lang="ru-RU"/>
        </a:p>
      </dgm:t>
    </dgm:pt>
    <dgm:pt modelId="{5D4EEDD8-D137-49C8-BB0B-8C21084035EE}" type="sibTrans" cxnId="{CD55CAFE-129F-4D9F-B695-2C917429AAD3}">
      <dgm:prSet/>
      <dgm:spPr/>
      <dgm:t>
        <a:bodyPr/>
        <a:lstStyle/>
        <a:p>
          <a:endParaRPr lang="ru-RU"/>
        </a:p>
      </dgm:t>
    </dgm:pt>
    <dgm:pt modelId="{BA9100D7-DF93-4C08-96D2-83A782736B70}">
      <dgm:prSet phldrT="[Текст]" custT="1"/>
      <dgm:spPr/>
      <dgm:t>
        <a:bodyPr/>
        <a:lstStyle/>
        <a:p>
          <a:r>
            <a:rPr lang="ru-RU" sz="2800" i="1" dirty="0" smtClean="0"/>
            <a:t>Например, вычисление факториала числа</a:t>
          </a:r>
          <a:endParaRPr lang="ru-RU" sz="2800" i="1" dirty="0"/>
        </a:p>
      </dgm:t>
    </dgm:pt>
    <dgm:pt modelId="{4A6633FF-878E-4DAC-9A28-877485476F34}" type="parTrans" cxnId="{49ED0F63-3513-4B3F-8B1B-3AEFFA384AEF}">
      <dgm:prSet/>
      <dgm:spPr/>
      <dgm:t>
        <a:bodyPr/>
        <a:lstStyle/>
        <a:p>
          <a:endParaRPr lang="ru-RU"/>
        </a:p>
      </dgm:t>
    </dgm:pt>
    <dgm:pt modelId="{9F786CF8-A9FA-4CF9-BCE6-71F90BB3FEAD}" type="sibTrans" cxnId="{49ED0F63-3513-4B3F-8B1B-3AEFFA384AEF}">
      <dgm:prSet/>
      <dgm:spPr/>
      <dgm:t>
        <a:bodyPr/>
        <a:lstStyle/>
        <a:p>
          <a:endParaRPr lang="ru-RU"/>
        </a:p>
      </dgm:t>
    </dgm:pt>
    <dgm:pt modelId="{86C23AA9-1D24-4312-B026-0D12E7969BD1}">
      <dgm:prSet phldrT="[Текст]" custT="1"/>
      <dgm:spPr/>
      <dgm:t>
        <a:bodyPr/>
        <a:lstStyle/>
        <a:p>
          <a:r>
            <a:rPr lang="ru-RU" sz="2400" i="1" dirty="0" smtClean="0"/>
            <a:t>Например, нахождение наибольшего общего делителя</a:t>
          </a:r>
          <a:endParaRPr lang="ru-RU" sz="2400" i="1" dirty="0"/>
        </a:p>
      </dgm:t>
    </dgm:pt>
    <dgm:pt modelId="{F6264BDE-3F6A-4693-B943-9C41E0918229}" type="parTrans" cxnId="{9968DCD8-B90A-450A-B796-B9CF8DC453F6}">
      <dgm:prSet/>
      <dgm:spPr/>
      <dgm:t>
        <a:bodyPr/>
        <a:lstStyle/>
        <a:p>
          <a:endParaRPr lang="ru-RU"/>
        </a:p>
      </dgm:t>
    </dgm:pt>
    <dgm:pt modelId="{DB86965B-ED0B-49C9-B4B5-7F14C26702E8}" type="sibTrans" cxnId="{9968DCD8-B90A-450A-B796-B9CF8DC453F6}">
      <dgm:prSet/>
      <dgm:spPr/>
      <dgm:t>
        <a:bodyPr/>
        <a:lstStyle/>
        <a:p>
          <a:endParaRPr lang="ru-RU"/>
        </a:p>
      </dgm:t>
    </dgm:pt>
    <dgm:pt modelId="{124348A9-3CA5-4D04-8DEF-FFE62A7C0BC7}" type="pres">
      <dgm:prSet presAssocID="{6F3B3C10-253B-42C1-90CB-C6AF0A5377A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76C21A9-52C4-46D5-AD4C-522DE54F38ED}" type="pres">
      <dgm:prSet presAssocID="{6E741FA4-E496-46B6-8072-C238F005F9AD}" presName="parentLin" presStyleCnt="0"/>
      <dgm:spPr/>
      <dgm:t>
        <a:bodyPr/>
        <a:lstStyle/>
        <a:p>
          <a:endParaRPr lang="ru-RU"/>
        </a:p>
      </dgm:t>
    </dgm:pt>
    <dgm:pt modelId="{581AA124-DF1A-4D45-A053-17B3F7DC4255}" type="pres">
      <dgm:prSet presAssocID="{6E741FA4-E496-46B6-8072-C238F005F9AD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624FA35D-3F58-41C7-BCE6-0F83F951E059}" type="pres">
      <dgm:prSet presAssocID="{6E741FA4-E496-46B6-8072-C238F005F9A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881946-F83B-4786-9F2B-59E31A61585C}" type="pres">
      <dgm:prSet presAssocID="{6E741FA4-E496-46B6-8072-C238F005F9AD}" presName="negativeSpace" presStyleCnt="0"/>
      <dgm:spPr/>
      <dgm:t>
        <a:bodyPr/>
        <a:lstStyle/>
        <a:p>
          <a:endParaRPr lang="ru-RU"/>
        </a:p>
      </dgm:t>
    </dgm:pt>
    <dgm:pt modelId="{268EA568-7358-4F37-A498-9014275699D2}" type="pres">
      <dgm:prSet presAssocID="{6E741FA4-E496-46B6-8072-C238F005F9AD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62CFF5-69E8-494A-8D97-A526D93D0B29}" type="pres">
      <dgm:prSet presAssocID="{45E1EE0E-52E4-49F4-83B7-2B2218979FF5}" presName="spaceBetweenRectangles" presStyleCnt="0"/>
      <dgm:spPr/>
      <dgm:t>
        <a:bodyPr/>
        <a:lstStyle/>
        <a:p>
          <a:endParaRPr lang="ru-RU"/>
        </a:p>
      </dgm:t>
    </dgm:pt>
    <dgm:pt modelId="{9D4B7906-FFF6-43FD-B43A-C1F80A8E8029}" type="pres">
      <dgm:prSet presAssocID="{F7F3953F-297F-425E-A858-334DF62F8ACE}" presName="parentLin" presStyleCnt="0"/>
      <dgm:spPr/>
      <dgm:t>
        <a:bodyPr/>
        <a:lstStyle/>
        <a:p>
          <a:endParaRPr lang="ru-RU"/>
        </a:p>
      </dgm:t>
    </dgm:pt>
    <dgm:pt modelId="{F8C5F8E9-9D48-49CF-9570-84B71AF9759C}" type="pres">
      <dgm:prSet presAssocID="{F7F3953F-297F-425E-A858-334DF62F8ACE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445FE1E9-7674-4530-85A5-E9CB45FB55A9}" type="pres">
      <dgm:prSet presAssocID="{F7F3953F-297F-425E-A858-334DF62F8ACE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C3D42B-06FF-4C55-AEE6-EAAB99E9241D}" type="pres">
      <dgm:prSet presAssocID="{F7F3953F-297F-425E-A858-334DF62F8ACE}" presName="negativeSpace" presStyleCnt="0"/>
      <dgm:spPr/>
      <dgm:t>
        <a:bodyPr/>
        <a:lstStyle/>
        <a:p>
          <a:endParaRPr lang="ru-RU"/>
        </a:p>
      </dgm:t>
    </dgm:pt>
    <dgm:pt modelId="{F02BC278-B30A-4705-8333-7CD8684C217C}" type="pres">
      <dgm:prSet presAssocID="{F7F3953F-297F-425E-A858-334DF62F8ACE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24D142-3145-49E8-BD98-702FAF2BCAD5}" type="presOf" srcId="{B6E3680C-F4E6-4F90-B82F-25F38766EA9B}" destId="{268EA568-7358-4F37-A498-9014275699D2}" srcOrd="0" destOrd="0" presId="urn:microsoft.com/office/officeart/2005/8/layout/list1"/>
    <dgm:cxn modelId="{A272AEF9-37DA-46FE-8782-BAFA9BF8744B}" type="presOf" srcId="{86C23AA9-1D24-4312-B026-0D12E7969BD1}" destId="{F02BC278-B30A-4705-8333-7CD8684C217C}" srcOrd="0" destOrd="1" presId="urn:microsoft.com/office/officeart/2005/8/layout/list1"/>
    <dgm:cxn modelId="{EEB10642-362C-4DF8-910B-80B80DAA8192}" srcId="{6E741FA4-E496-46B6-8072-C238F005F9AD}" destId="{B6E3680C-F4E6-4F90-B82F-25F38766EA9B}" srcOrd="0" destOrd="0" parTransId="{1200085B-EC69-4A38-A38A-D91ABBE587A6}" sibTransId="{54940D90-844B-4D00-AD09-21E5CB6BA8ED}"/>
    <dgm:cxn modelId="{700D005E-ECCA-49E6-BA47-2371DA3CD6EB}" type="presOf" srcId="{BA9100D7-DF93-4C08-96D2-83A782736B70}" destId="{268EA568-7358-4F37-A498-9014275699D2}" srcOrd="0" destOrd="1" presId="urn:microsoft.com/office/officeart/2005/8/layout/list1"/>
    <dgm:cxn modelId="{9968DCD8-B90A-450A-B796-B9CF8DC453F6}" srcId="{F7F3953F-297F-425E-A858-334DF62F8ACE}" destId="{86C23AA9-1D24-4312-B026-0D12E7969BD1}" srcOrd="1" destOrd="0" parTransId="{F6264BDE-3F6A-4693-B943-9C41E0918229}" sibTransId="{DB86965B-ED0B-49C9-B4B5-7F14C26702E8}"/>
    <dgm:cxn modelId="{34373E9A-0709-49C9-B577-86777097C763}" type="presOf" srcId="{6E741FA4-E496-46B6-8072-C238F005F9AD}" destId="{581AA124-DF1A-4D45-A053-17B3F7DC4255}" srcOrd="0" destOrd="0" presId="urn:microsoft.com/office/officeart/2005/8/layout/list1"/>
    <dgm:cxn modelId="{49ED0F63-3513-4B3F-8B1B-3AEFFA384AEF}" srcId="{6E741FA4-E496-46B6-8072-C238F005F9AD}" destId="{BA9100D7-DF93-4C08-96D2-83A782736B70}" srcOrd="1" destOrd="0" parTransId="{4A6633FF-878E-4DAC-9A28-877485476F34}" sibTransId="{9F786CF8-A9FA-4CF9-BCE6-71F90BB3FEAD}"/>
    <dgm:cxn modelId="{A94898FD-D0D6-4212-BC1E-F9DC1D567A54}" type="presOf" srcId="{F7F3953F-297F-425E-A858-334DF62F8ACE}" destId="{F8C5F8E9-9D48-49CF-9570-84B71AF9759C}" srcOrd="0" destOrd="0" presId="urn:microsoft.com/office/officeart/2005/8/layout/list1"/>
    <dgm:cxn modelId="{75684839-93BB-49F2-8FDD-8B39E71E37B5}" type="presOf" srcId="{6E741FA4-E496-46B6-8072-C238F005F9AD}" destId="{624FA35D-3F58-41C7-BCE6-0F83F951E059}" srcOrd="1" destOrd="0" presId="urn:microsoft.com/office/officeart/2005/8/layout/list1"/>
    <dgm:cxn modelId="{90B4AF2E-8820-46B5-8BE4-373F154FEA93}" srcId="{6F3B3C10-253B-42C1-90CB-C6AF0A5377AC}" destId="{F7F3953F-297F-425E-A858-334DF62F8ACE}" srcOrd="1" destOrd="0" parTransId="{DE2571AA-F19E-4B03-9BE9-D5F42F4E8054}" sibTransId="{E3FDB887-2A52-47D9-A081-942151747B61}"/>
    <dgm:cxn modelId="{CD55CAFE-129F-4D9F-B695-2C917429AAD3}" srcId="{F7F3953F-297F-425E-A858-334DF62F8ACE}" destId="{9676558D-D75A-4359-8EEE-F8FF6430C13D}" srcOrd="0" destOrd="0" parTransId="{F7BF4A3A-ADBF-49C8-A81C-FA9C7D90FCD8}" sibTransId="{5D4EEDD8-D137-49C8-BB0B-8C21084035EE}"/>
    <dgm:cxn modelId="{6CFB9B9E-6CED-4F3F-9DB7-8CF7A65144AA}" type="presOf" srcId="{6F3B3C10-253B-42C1-90CB-C6AF0A5377AC}" destId="{124348A9-3CA5-4D04-8DEF-FFE62A7C0BC7}" srcOrd="0" destOrd="0" presId="urn:microsoft.com/office/officeart/2005/8/layout/list1"/>
    <dgm:cxn modelId="{519F6221-372B-4411-BE81-1F17ED8D5933}" type="presOf" srcId="{9676558D-D75A-4359-8EEE-F8FF6430C13D}" destId="{F02BC278-B30A-4705-8333-7CD8684C217C}" srcOrd="0" destOrd="0" presId="urn:microsoft.com/office/officeart/2005/8/layout/list1"/>
    <dgm:cxn modelId="{5E50F6B0-3DFC-47E5-BB0F-091F4E941E17}" type="presOf" srcId="{F7F3953F-297F-425E-A858-334DF62F8ACE}" destId="{445FE1E9-7674-4530-85A5-E9CB45FB55A9}" srcOrd="1" destOrd="0" presId="urn:microsoft.com/office/officeart/2005/8/layout/list1"/>
    <dgm:cxn modelId="{DED85A8A-74FF-4817-B34E-262A32C4423B}" srcId="{6F3B3C10-253B-42C1-90CB-C6AF0A5377AC}" destId="{6E741FA4-E496-46B6-8072-C238F005F9AD}" srcOrd="0" destOrd="0" parTransId="{0F0B2B7A-ED0F-441C-B14E-B3FC90CAE52E}" sibTransId="{45E1EE0E-52E4-49F4-83B7-2B2218979FF5}"/>
    <dgm:cxn modelId="{CFF56B92-1E4C-4FFA-A2C6-EB1D78857633}" type="presParOf" srcId="{124348A9-3CA5-4D04-8DEF-FFE62A7C0BC7}" destId="{776C21A9-52C4-46D5-AD4C-522DE54F38ED}" srcOrd="0" destOrd="0" presId="urn:microsoft.com/office/officeart/2005/8/layout/list1"/>
    <dgm:cxn modelId="{423ADD01-48F6-4C2B-B0D1-F312EE0F8608}" type="presParOf" srcId="{776C21A9-52C4-46D5-AD4C-522DE54F38ED}" destId="{581AA124-DF1A-4D45-A053-17B3F7DC4255}" srcOrd="0" destOrd="0" presId="urn:microsoft.com/office/officeart/2005/8/layout/list1"/>
    <dgm:cxn modelId="{34948387-A045-410B-A42D-CAB019950EA1}" type="presParOf" srcId="{776C21A9-52C4-46D5-AD4C-522DE54F38ED}" destId="{624FA35D-3F58-41C7-BCE6-0F83F951E059}" srcOrd="1" destOrd="0" presId="urn:microsoft.com/office/officeart/2005/8/layout/list1"/>
    <dgm:cxn modelId="{08D03EAE-CD19-428F-9D8F-9C367F83703C}" type="presParOf" srcId="{124348A9-3CA5-4D04-8DEF-FFE62A7C0BC7}" destId="{0F881946-F83B-4786-9F2B-59E31A61585C}" srcOrd="1" destOrd="0" presId="urn:microsoft.com/office/officeart/2005/8/layout/list1"/>
    <dgm:cxn modelId="{2D05067E-7782-43B1-8FC6-531A5C909FC8}" type="presParOf" srcId="{124348A9-3CA5-4D04-8DEF-FFE62A7C0BC7}" destId="{268EA568-7358-4F37-A498-9014275699D2}" srcOrd="2" destOrd="0" presId="urn:microsoft.com/office/officeart/2005/8/layout/list1"/>
    <dgm:cxn modelId="{8ED9859D-F9C4-4F21-B883-053C8A6EBB10}" type="presParOf" srcId="{124348A9-3CA5-4D04-8DEF-FFE62A7C0BC7}" destId="{0F62CFF5-69E8-494A-8D97-A526D93D0B29}" srcOrd="3" destOrd="0" presId="urn:microsoft.com/office/officeart/2005/8/layout/list1"/>
    <dgm:cxn modelId="{5E3599CD-6294-493A-94F7-946881F5CABB}" type="presParOf" srcId="{124348A9-3CA5-4D04-8DEF-FFE62A7C0BC7}" destId="{9D4B7906-FFF6-43FD-B43A-C1F80A8E8029}" srcOrd="4" destOrd="0" presId="urn:microsoft.com/office/officeart/2005/8/layout/list1"/>
    <dgm:cxn modelId="{3A042370-94B4-4BC5-BE00-F50777B6BFF5}" type="presParOf" srcId="{9D4B7906-FFF6-43FD-B43A-C1F80A8E8029}" destId="{F8C5F8E9-9D48-49CF-9570-84B71AF9759C}" srcOrd="0" destOrd="0" presId="urn:microsoft.com/office/officeart/2005/8/layout/list1"/>
    <dgm:cxn modelId="{AC62FA04-7936-4AA4-B3E5-229536AB2115}" type="presParOf" srcId="{9D4B7906-FFF6-43FD-B43A-C1F80A8E8029}" destId="{445FE1E9-7674-4530-85A5-E9CB45FB55A9}" srcOrd="1" destOrd="0" presId="urn:microsoft.com/office/officeart/2005/8/layout/list1"/>
    <dgm:cxn modelId="{687331F4-9724-40D4-8F53-60CCE335BF06}" type="presParOf" srcId="{124348A9-3CA5-4D04-8DEF-FFE62A7C0BC7}" destId="{B2C3D42B-06FF-4C55-AEE6-EAAB99E9241D}" srcOrd="5" destOrd="0" presId="urn:microsoft.com/office/officeart/2005/8/layout/list1"/>
    <dgm:cxn modelId="{77F743DA-4001-4D10-B425-F978A6062440}" type="presParOf" srcId="{124348A9-3CA5-4D04-8DEF-FFE62A7C0BC7}" destId="{F02BC278-B30A-4705-8333-7CD8684C217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4A3E6D1-86F0-41DC-BC9D-D472FA183A3D}" type="doc">
      <dgm:prSet loTypeId="urn:microsoft.com/office/officeart/2005/8/layout/hierarchy5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8AA1E38-D60B-42B9-AB0D-322C351A3562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F</a:t>
          </a:r>
          <a:endParaRPr lang="ru-RU" baseline="-25000" dirty="0"/>
        </a:p>
      </dgm:t>
    </dgm:pt>
    <dgm:pt modelId="{5B83DFFC-76A9-47F3-BB59-4274AA77DF80}" type="parTrans" cxnId="{A3DA573E-9D2C-47F1-AB07-E8431DD4F601}">
      <dgm:prSet/>
      <dgm:spPr/>
      <dgm:t>
        <a:bodyPr/>
        <a:lstStyle/>
        <a:p>
          <a:endParaRPr lang="ru-RU"/>
        </a:p>
      </dgm:t>
    </dgm:pt>
    <dgm:pt modelId="{B7266258-A5A3-4794-B1B6-EE91F752F4D9}" type="sibTrans" cxnId="{A3DA573E-9D2C-47F1-AB07-E8431DD4F601}">
      <dgm:prSet/>
      <dgm:spPr/>
      <dgm:t>
        <a:bodyPr/>
        <a:lstStyle/>
        <a:p>
          <a:endParaRPr lang="ru-RU"/>
        </a:p>
      </dgm:t>
    </dgm:pt>
    <dgm:pt modelId="{2839A4F4-B5EC-4D93-9002-B2F65B7638F6}" type="asst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F</a:t>
          </a:r>
          <a:endParaRPr lang="ru-RU" baseline="-25000" dirty="0"/>
        </a:p>
      </dgm:t>
    </dgm:pt>
    <dgm:pt modelId="{8B1ABFCF-AC7E-4A4D-8FDE-0C929FB10D75}" type="parTrans" cxnId="{0D4E29BD-F216-4882-AD72-37FC83EBF95E}">
      <dgm:prSet/>
      <dgm:spPr/>
      <dgm:t>
        <a:bodyPr/>
        <a:lstStyle/>
        <a:p>
          <a:endParaRPr lang="ru-RU"/>
        </a:p>
      </dgm:t>
    </dgm:pt>
    <dgm:pt modelId="{7CF6AD32-9551-4D42-9305-66FC53E4F7FD}" type="sibTrans" cxnId="{0D4E29BD-F216-4882-AD72-37FC83EBF95E}">
      <dgm:prSet/>
      <dgm:spPr/>
      <dgm:t>
        <a:bodyPr/>
        <a:lstStyle/>
        <a:p>
          <a:endParaRPr lang="ru-RU"/>
        </a:p>
      </dgm:t>
    </dgm:pt>
    <dgm:pt modelId="{2B3BE117-763A-4AAD-B579-01F646BF6139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F</a:t>
          </a:r>
          <a:endParaRPr lang="ru-RU" baseline="-25000" dirty="0"/>
        </a:p>
      </dgm:t>
    </dgm:pt>
    <dgm:pt modelId="{6514B329-3536-4C5B-BB57-78C1B49748DD}" type="parTrans" cxnId="{ACC58422-FF4F-419E-BCEC-53602B4E3232}">
      <dgm:prSet/>
      <dgm:spPr/>
      <dgm:t>
        <a:bodyPr/>
        <a:lstStyle/>
        <a:p>
          <a:endParaRPr lang="ru-RU"/>
        </a:p>
      </dgm:t>
    </dgm:pt>
    <dgm:pt modelId="{C9336D97-F3E6-4FCA-B5A4-74FBDC13A8E9}" type="sibTrans" cxnId="{ACC58422-FF4F-419E-BCEC-53602B4E3232}">
      <dgm:prSet/>
      <dgm:spPr/>
      <dgm:t>
        <a:bodyPr/>
        <a:lstStyle/>
        <a:p>
          <a:endParaRPr lang="ru-RU"/>
        </a:p>
      </dgm:t>
    </dgm:pt>
    <dgm:pt modelId="{F18D12AF-137C-4926-AB92-1B967BF883B7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F</a:t>
          </a:r>
          <a:endParaRPr lang="ru-RU" baseline="-25000" dirty="0"/>
        </a:p>
      </dgm:t>
    </dgm:pt>
    <dgm:pt modelId="{B6443B42-674A-43A6-9019-824C0B208B2A}" type="parTrans" cxnId="{98BD2DDD-F2A2-4C72-9E27-3E2102047382}">
      <dgm:prSet/>
      <dgm:spPr/>
      <dgm:t>
        <a:bodyPr/>
        <a:lstStyle/>
        <a:p>
          <a:endParaRPr lang="ru-RU"/>
        </a:p>
      </dgm:t>
    </dgm:pt>
    <dgm:pt modelId="{CCE52D78-AD6E-4E5E-A4EE-CFA7C30D750E}" type="sibTrans" cxnId="{98BD2DDD-F2A2-4C72-9E27-3E2102047382}">
      <dgm:prSet/>
      <dgm:spPr/>
      <dgm:t>
        <a:bodyPr/>
        <a:lstStyle/>
        <a:p>
          <a:endParaRPr lang="ru-RU"/>
        </a:p>
      </dgm:t>
    </dgm:pt>
    <dgm:pt modelId="{30D7A098-8672-42AF-972E-65756EF433D0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F</a:t>
          </a:r>
          <a:endParaRPr lang="ru-RU" baseline="-25000" dirty="0"/>
        </a:p>
      </dgm:t>
    </dgm:pt>
    <dgm:pt modelId="{7577F6CD-AAFA-41E6-9EC0-FD50CB4B36E2}" type="parTrans" cxnId="{B2C78F78-CEEE-4545-B344-100E03764DB6}">
      <dgm:prSet/>
      <dgm:spPr/>
      <dgm:t>
        <a:bodyPr/>
        <a:lstStyle/>
        <a:p>
          <a:endParaRPr lang="ru-RU"/>
        </a:p>
      </dgm:t>
    </dgm:pt>
    <dgm:pt modelId="{31317C7A-CABB-4F91-B986-12563F5B35FA}" type="sibTrans" cxnId="{B2C78F78-CEEE-4545-B344-100E03764DB6}">
      <dgm:prSet/>
      <dgm:spPr/>
      <dgm:t>
        <a:bodyPr/>
        <a:lstStyle/>
        <a:p>
          <a:endParaRPr lang="ru-RU"/>
        </a:p>
      </dgm:t>
    </dgm:pt>
    <dgm:pt modelId="{ED720520-083A-4FC3-9A6B-C58A78D0A4C1}" type="asst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F</a:t>
          </a:r>
          <a:endParaRPr lang="ru-RU" baseline="-25000" dirty="0"/>
        </a:p>
      </dgm:t>
    </dgm:pt>
    <dgm:pt modelId="{ACFDECA8-C0FF-42F5-9EE8-A7E08EBA884C}" type="sibTrans" cxnId="{0C9BC777-BBE9-42DA-813C-184453E8F939}">
      <dgm:prSet/>
      <dgm:spPr/>
      <dgm:t>
        <a:bodyPr/>
        <a:lstStyle/>
        <a:p>
          <a:endParaRPr lang="ru-RU"/>
        </a:p>
      </dgm:t>
    </dgm:pt>
    <dgm:pt modelId="{E4FF0D43-DE2D-497E-AD9D-1BFBBAB82E66}" type="parTrans" cxnId="{0C9BC777-BBE9-42DA-813C-184453E8F939}">
      <dgm:prSet/>
      <dgm:spPr/>
      <dgm:t>
        <a:bodyPr/>
        <a:lstStyle/>
        <a:p>
          <a:endParaRPr lang="ru-RU"/>
        </a:p>
      </dgm:t>
    </dgm:pt>
    <dgm:pt modelId="{AB1CA8DA-609C-4243-9AAF-8C87F4F48A30}" type="pres">
      <dgm:prSet presAssocID="{54A3E6D1-86F0-41DC-BC9D-D472FA183A3D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44EF4C-2A75-4762-88AD-C3AF60E1C7B3}" type="pres">
      <dgm:prSet presAssocID="{54A3E6D1-86F0-41DC-BC9D-D472FA183A3D}" presName="hierFlow" presStyleCnt="0"/>
      <dgm:spPr/>
    </dgm:pt>
    <dgm:pt modelId="{AD52D79B-610B-4007-A0D5-A8DEADDEBE7C}" type="pres">
      <dgm:prSet presAssocID="{54A3E6D1-86F0-41DC-BC9D-D472FA183A3D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18BDB7A5-C9E5-4722-B857-DABFE39703B1}" type="pres">
      <dgm:prSet presAssocID="{48AA1E38-D60B-42B9-AB0D-322C351A3562}" presName="Name17" presStyleCnt="0"/>
      <dgm:spPr/>
    </dgm:pt>
    <dgm:pt modelId="{CD316FC8-E3A4-4888-876C-5CBEEC7B804F}" type="pres">
      <dgm:prSet presAssocID="{48AA1E38-D60B-42B9-AB0D-322C351A3562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ACEE02-BD19-4D89-94D0-B2939714D69B}" type="pres">
      <dgm:prSet presAssocID="{48AA1E38-D60B-42B9-AB0D-322C351A3562}" presName="hierChild2" presStyleCnt="0"/>
      <dgm:spPr/>
    </dgm:pt>
    <dgm:pt modelId="{ADA8C05D-14A6-4AF0-AEC0-CDF23E2E648F}" type="pres">
      <dgm:prSet presAssocID="{8B1ABFCF-AC7E-4A4D-8FDE-0C929FB10D75}" presName="Name25" presStyleLbl="parChTrans1D2" presStyleIdx="0" presStyleCnt="2"/>
      <dgm:spPr/>
      <dgm:t>
        <a:bodyPr/>
        <a:lstStyle/>
        <a:p>
          <a:endParaRPr lang="ru-RU"/>
        </a:p>
      </dgm:t>
    </dgm:pt>
    <dgm:pt modelId="{2F77D42D-EE6E-4DE9-ABE0-4D58C833C9FB}" type="pres">
      <dgm:prSet presAssocID="{8B1ABFCF-AC7E-4A4D-8FDE-0C929FB10D75}" presName="connTx" presStyleLbl="parChTrans1D2" presStyleIdx="0" presStyleCnt="2"/>
      <dgm:spPr/>
      <dgm:t>
        <a:bodyPr/>
        <a:lstStyle/>
        <a:p>
          <a:endParaRPr lang="ru-RU"/>
        </a:p>
      </dgm:t>
    </dgm:pt>
    <dgm:pt modelId="{BC7BD53E-23B2-49AB-A50F-402838CE2D1F}" type="pres">
      <dgm:prSet presAssocID="{2839A4F4-B5EC-4D93-9002-B2F65B7638F6}" presName="Name30" presStyleCnt="0"/>
      <dgm:spPr/>
    </dgm:pt>
    <dgm:pt modelId="{2809EEF5-9BDD-4C72-A5E7-D1712D2DA10E}" type="pres">
      <dgm:prSet presAssocID="{2839A4F4-B5EC-4D93-9002-B2F65B7638F6}" presName="level2Shape" presStyleLbl="asst1" presStyleIdx="0" presStyleCnt="2"/>
      <dgm:spPr/>
      <dgm:t>
        <a:bodyPr/>
        <a:lstStyle/>
        <a:p>
          <a:endParaRPr lang="ru-RU"/>
        </a:p>
      </dgm:t>
    </dgm:pt>
    <dgm:pt modelId="{3C008E5D-1243-45C5-897E-AF9C0A7EB1C2}" type="pres">
      <dgm:prSet presAssocID="{2839A4F4-B5EC-4D93-9002-B2F65B7638F6}" presName="hierChild3" presStyleCnt="0"/>
      <dgm:spPr/>
    </dgm:pt>
    <dgm:pt modelId="{57227F1C-6F84-4735-BF49-CF073AC23C97}" type="pres">
      <dgm:prSet presAssocID="{E4FF0D43-DE2D-497E-AD9D-1BFBBAB82E66}" presName="Name25" presStyleLbl="parChTrans1D3" presStyleIdx="0" presStyleCnt="3"/>
      <dgm:spPr/>
      <dgm:t>
        <a:bodyPr/>
        <a:lstStyle/>
        <a:p>
          <a:endParaRPr lang="ru-RU"/>
        </a:p>
      </dgm:t>
    </dgm:pt>
    <dgm:pt modelId="{CADA9743-5278-4801-AA80-F51834C33E90}" type="pres">
      <dgm:prSet presAssocID="{E4FF0D43-DE2D-497E-AD9D-1BFBBAB82E66}" presName="connTx" presStyleLbl="parChTrans1D3" presStyleIdx="0" presStyleCnt="3"/>
      <dgm:spPr/>
      <dgm:t>
        <a:bodyPr/>
        <a:lstStyle/>
        <a:p>
          <a:endParaRPr lang="ru-RU"/>
        </a:p>
      </dgm:t>
    </dgm:pt>
    <dgm:pt modelId="{F28EB0D9-CD88-464C-8BE7-A2F59507F8CD}" type="pres">
      <dgm:prSet presAssocID="{ED720520-083A-4FC3-9A6B-C58A78D0A4C1}" presName="Name30" presStyleCnt="0"/>
      <dgm:spPr/>
    </dgm:pt>
    <dgm:pt modelId="{5108B43B-6E71-4401-AA8C-0C9CAC01F937}" type="pres">
      <dgm:prSet presAssocID="{ED720520-083A-4FC3-9A6B-C58A78D0A4C1}" presName="level2Shape" presStyleLbl="asst1" presStyleIdx="1" presStyleCnt="2"/>
      <dgm:spPr/>
      <dgm:t>
        <a:bodyPr/>
        <a:lstStyle/>
        <a:p>
          <a:endParaRPr lang="ru-RU"/>
        </a:p>
      </dgm:t>
    </dgm:pt>
    <dgm:pt modelId="{4FC0B367-8669-4FCA-A401-24F8B3D1DD0F}" type="pres">
      <dgm:prSet presAssocID="{ED720520-083A-4FC3-9A6B-C58A78D0A4C1}" presName="hierChild3" presStyleCnt="0"/>
      <dgm:spPr/>
    </dgm:pt>
    <dgm:pt modelId="{400AA8B2-B546-457F-98BD-F5F0825F11C6}" type="pres">
      <dgm:prSet presAssocID="{6514B329-3536-4C5B-BB57-78C1B49748DD}" presName="Name25" presStyleLbl="parChTrans1D2" presStyleIdx="1" presStyleCnt="2"/>
      <dgm:spPr/>
      <dgm:t>
        <a:bodyPr/>
        <a:lstStyle/>
        <a:p>
          <a:endParaRPr lang="ru-RU"/>
        </a:p>
      </dgm:t>
    </dgm:pt>
    <dgm:pt modelId="{4DC1F6A7-AF43-4A87-99BC-272C0CAA41D9}" type="pres">
      <dgm:prSet presAssocID="{6514B329-3536-4C5B-BB57-78C1B49748DD}" presName="connTx" presStyleLbl="parChTrans1D2" presStyleIdx="1" presStyleCnt="2"/>
      <dgm:spPr/>
      <dgm:t>
        <a:bodyPr/>
        <a:lstStyle/>
        <a:p>
          <a:endParaRPr lang="ru-RU"/>
        </a:p>
      </dgm:t>
    </dgm:pt>
    <dgm:pt modelId="{945F9FDC-F405-481E-B541-4D5F9D1EF3DF}" type="pres">
      <dgm:prSet presAssocID="{2B3BE117-763A-4AAD-B579-01F646BF6139}" presName="Name30" presStyleCnt="0"/>
      <dgm:spPr/>
    </dgm:pt>
    <dgm:pt modelId="{85B767D9-24FE-44C5-93C2-EECCFAB0C651}" type="pres">
      <dgm:prSet presAssocID="{2B3BE117-763A-4AAD-B579-01F646BF6139}" presName="level2Shape" presStyleLbl="node2" presStyleIdx="0" presStyleCnt="1"/>
      <dgm:spPr/>
      <dgm:t>
        <a:bodyPr/>
        <a:lstStyle/>
        <a:p>
          <a:endParaRPr lang="ru-RU"/>
        </a:p>
      </dgm:t>
    </dgm:pt>
    <dgm:pt modelId="{9616C1DD-B727-4209-AA71-EB22E0A04BC3}" type="pres">
      <dgm:prSet presAssocID="{2B3BE117-763A-4AAD-B579-01F646BF6139}" presName="hierChild3" presStyleCnt="0"/>
      <dgm:spPr/>
    </dgm:pt>
    <dgm:pt modelId="{29526FC0-44F4-4EB2-8940-D4079926022F}" type="pres">
      <dgm:prSet presAssocID="{B6443B42-674A-43A6-9019-824C0B208B2A}" presName="Name25" presStyleLbl="parChTrans1D3" presStyleIdx="1" presStyleCnt="3"/>
      <dgm:spPr/>
      <dgm:t>
        <a:bodyPr/>
        <a:lstStyle/>
        <a:p>
          <a:endParaRPr lang="ru-RU"/>
        </a:p>
      </dgm:t>
    </dgm:pt>
    <dgm:pt modelId="{743E50AE-3F7C-4260-BA5A-DBE23E1C44EF}" type="pres">
      <dgm:prSet presAssocID="{B6443B42-674A-43A6-9019-824C0B208B2A}" presName="connTx" presStyleLbl="parChTrans1D3" presStyleIdx="1" presStyleCnt="3"/>
      <dgm:spPr/>
      <dgm:t>
        <a:bodyPr/>
        <a:lstStyle/>
        <a:p>
          <a:endParaRPr lang="ru-RU"/>
        </a:p>
      </dgm:t>
    </dgm:pt>
    <dgm:pt modelId="{30646F7B-4EEE-495B-B6D0-A8AD55BCE310}" type="pres">
      <dgm:prSet presAssocID="{F18D12AF-137C-4926-AB92-1B967BF883B7}" presName="Name30" presStyleCnt="0"/>
      <dgm:spPr/>
    </dgm:pt>
    <dgm:pt modelId="{C6D808C9-8CA1-4B8C-B630-B2BF581FA382}" type="pres">
      <dgm:prSet presAssocID="{F18D12AF-137C-4926-AB92-1B967BF883B7}" presName="level2Shape" presStyleLbl="node3" presStyleIdx="0" presStyleCnt="2"/>
      <dgm:spPr/>
      <dgm:t>
        <a:bodyPr/>
        <a:lstStyle/>
        <a:p>
          <a:endParaRPr lang="ru-RU"/>
        </a:p>
      </dgm:t>
    </dgm:pt>
    <dgm:pt modelId="{CC4ACBAE-1B89-4FAD-A8AE-A943773F344A}" type="pres">
      <dgm:prSet presAssocID="{F18D12AF-137C-4926-AB92-1B967BF883B7}" presName="hierChild3" presStyleCnt="0"/>
      <dgm:spPr/>
    </dgm:pt>
    <dgm:pt modelId="{EEA6778B-07DF-49D4-AD80-7F43B15DD12F}" type="pres">
      <dgm:prSet presAssocID="{7577F6CD-AAFA-41E6-9EC0-FD50CB4B36E2}" presName="Name25" presStyleLbl="parChTrans1D3" presStyleIdx="2" presStyleCnt="3"/>
      <dgm:spPr/>
      <dgm:t>
        <a:bodyPr/>
        <a:lstStyle/>
        <a:p>
          <a:endParaRPr lang="ru-RU"/>
        </a:p>
      </dgm:t>
    </dgm:pt>
    <dgm:pt modelId="{96A0141F-792D-40EE-8063-86E4AE181BCE}" type="pres">
      <dgm:prSet presAssocID="{7577F6CD-AAFA-41E6-9EC0-FD50CB4B36E2}" presName="connTx" presStyleLbl="parChTrans1D3" presStyleIdx="2" presStyleCnt="3"/>
      <dgm:spPr/>
      <dgm:t>
        <a:bodyPr/>
        <a:lstStyle/>
        <a:p>
          <a:endParaRPr lang="ru-RU"/>
        </a:p>
      </dgm:t>
    </dgm:pt>
    <dgm:pt modelId="{B3199909-2536-4CFA-B78B-6BEE38970F69}" type="pres">
      <dgm:prSet presAssocID="{30D7A098-8672-42AF-972E-65756EF433D0}" presName="Name30" presStyleCnt="0"/>
      <dgm:spPr/>
    </dgm:pt>
    <dgm:pt modelId="{E2269BDE-3CC1-4726-960F-EA32AB3B498E}" type="pres">
      <dgm:prSet presAssocID="{30D7A098-8672-42AF-972E-65756EF433D0}" presName="level2Shape" presStyleLbl="node3" presStyleIdx="1" presStyleCnt="2"/>
      <dgm:spPr/>
      <dgm:t>
        <a:bodyPr/>
        <a:lstStyle/>
        <a:p>
          <a:endParaRPr lang="ru-RU"/>
        </a:p>
      </dgm:t>
    </dgm:pt>
    <dgm:pt modelId="{649FA127-038A-4BA2-817A-71A641C2BEEE}" type="pres">
      <dgm:prSet presAssocID="{30D7A098-8672-42AF-972E-65756EF433D0}" presName="hierChild3" presStyleCnt="0"/>
      <dgm:spPr/>
    </dgm:pt>
    <dgm:pt modelId="{9712E365-D9E8-45E5-9B58-2E656AE140A6}" type="pres">
      <dgm:prSet presAssocID="{54A3E6D1-86F0-41DC-BC9D-D472FA183A3D}" presName="bgShapesFlow" presStyleCnt="0"/>
      <dgm:spPr/>
    </dgm:pt>
  </dgm:ptLst>
  <dgm:cxnLst>
    <dgm:cxn modelId="{9E58A132-EC77-42A6-926A-2A0A60E817A9}" type="presOf" srcId="{ED720520-083A-4FC3-9A6B-C58A78D0A4C1}" destId="{5108B43B-6E71-4401-AA8C-0C9CAC01F937}" srcOrd="0" destOrd="0" presId="urn:microsoft.com/office/officeart/2005/8/layout/hierarchy5"/>
    <dgm:cxn modelId="{99C703C7-3893-4AA3-888C-680C948A76FF}" type="presOf" srcId="{B6443B42-674A-43A6-9019-824C0B208B2A}" destId="{743E50AE-3F7C-4260-BA5A-DBE23E1C44EF}" srcOrd="1" destOrd="0" presId="urn:microsoft.com/office/officeart/2005/8/layout/hierarchy5"/>
    <dgm:cxn modelId="{F0187F4D-FA5C-4E24-9F71-2373276933B0}" type="presOf" srcId="{B6443B42-674A-43A6-9019-824C0B208B2A}" destId="{29526FC0-44F4-4EB2-8940-D4079926022F}" srcOrd="0" destOrd="0" presId="urn:microsoft.com/office/officeart/2005/8/layout/hierarchy5"/>
    <dgm:cxn modelId="{B2C78F78-CEEE-4545-B344-100E03764DB6}" srcId="{2B3BE117-763A-4AAD-B579-01F646BF6139}" destId="{30D7A098-8672-42AF-972E-65756EF433D0}" srcOrd="1" destOrd="0" parTransId="{7577F6CD-AAFA-41E6-9EC0-FD50CB4B36E2}" sibTransId="{31317C7A-CABB-4F91-B986-12563F5B35FA}"/>
    <dgm:cxn modelId="{3DB33EE5-DE92-4916-A3A6-DADFA485D69D}" type="presOf" srcId="{8B1ABFCF-AC7E-4A4D-8FDE-0C929FB10D75}" destId="{ADA8C05D-14A6-4AF0-AEC0-CDF23E2E648F}" srcOrd="0" destOrd="0" presId="urn:microsoft.com/office/officeart/2005/8/layout/hierarchy5"/>
    <dgm:cxn modelId="{917C1846-9CE3-415E-8163-C88BE4E56FC5}" type="presOf" srcId="{2B3BE117-763A-4AAD-B579-01F646BF6139}" destId="{85B767D9-24FE-44C5-93C2-EECCFAB0C651}" srcOrd="0" destOrd="0" presId="urn:microsoft.com/office/officeart/2005/8/layout/hierarchy5"/>
    <dgm:cxn modelId="{FE98A945-0DE4-4A5E-981E-6DEAC406487D}" type="presOf" srcId="{6514B329-3536-4C5B-BB57-78C1B49748DD}" destId="{400AA8B2-B546-457F-98BD-F5F0825F11C6}" srcOrd="0" destOrd="0" presId="urn:microsoft.com/office/officeart/2005/8/layout/hierarchy5"/>
    <dgm:cxn modelId="{ACC58422-FF4F-419E-BCEC-53602B4E3232}" srcId="{48AA1E38-D60B-42B9-AB0D-322C351A3562}" destId="{2B3BE117-763A-4AAD-B579-01F646BF6139}" srcOrd="1" destOrd="0" parTransId="{6514B329-3536-4C5B-BB57-78C1B49748DD}" sibTransId="{C9336D97-F3E6-4FCA-B5A4-74FBDC13A8E9}"/>
    <dgm:cxn modelId="{9CBE6340-80C5-4022-9B4A-0C30D562A095}" type="presOf" srcId="{E4FF0D43-DE2D-497E-AD9D-1BFBBAB82E66}" destId="{CADA9743-5278-4801-AA80-F51834C33E90}" srcOrd="1" destOrd="0" presId="urn:microsoft.com/office/officeart/2005/8/layout/hierarchy5"/>
    <dgm:cxn modelId="{0D4E29BD-F216-4882-AD72-37FC83EBF95E}" srcId="{48AA1E38-D60B-42B9-AB0D-322C351A3562}" destId="{2839A4F4-B5EC-4D93-9002-B2F65B7638F6}" srcOrd="0" destOrd="0" parTransId="{8B1ABFCF-AC7E-4A4D-8FDE-0C929FB10D75}" sibTransId="{7CF6AD32-9551-4D42-9305-66FC53E4F7FD}"/>
    <dgm:cxn modelId="{5D9C6CAF-B3B1-491F-BA37-AD9FC22F9F04}" type="presOf" srcId="{6514B329-3536-4C5B-BB57-78C1B49748DD}" destId="{4DC1F6A7-AF43-4A87-99BC-272C0CAA41D9}" srcOrd="1" destOrd="0" presId="urn:microsoft.com/office/officeart/2005/8/layout/hierarchy5"/>
    <dgm:cxn modelId="{75B12A48-8311-45AA-B2F2-CE28859FA532}" type="presOf" srcId="{54A3E6D1-86F0-41DC-BC9D-D472FA183A3D}" destId="{AB1CA8DA-609C-4243-9AAF-8C87F4F48A30}" srcOrd="0" destOrd="0" presId="urn:microsoft.com/office/officeart/2005/8/layout/hierarchy5"/>
    <dgm:cxn modelId="{B0A44DE2-EFF3-482F-83BC-C5203F050293}" type="presOf" srcId="{F18D12AF-137C-4926-AB92-1B967BF883B7}" destId="{C6D808C9-8CA1-4B8C-B630-B2BF581FA382}" srcOrd="0" destOrd="0" presId="urn:microsoft.com/office/officeart/2005/8/layout/hierarchy5"/>
    <dgm:cxn modelId="{2889327E-8D4B-417E-BF0B-E0FA4CFCB2F6}" type="presOf" srcId="{7577F6CD-AAFA-41E6-9EC0-FD50CB4B36E2}" destId="{96A0141F-792D-40EE-8063-86E4AE181BCE}" srcOrd="1" destOrd="0" presId="urn:microsoft.com/office/officeart/2005/8/layout/hierarchy5"/>
    <dgm:cxn modelId="{98BD2DDD-F2A2-4C72-9E27-3E2102047382}" srcId="{2B3BE117-763A-4AAD-B579-01F646BF6139}" destId="{F18D12AF-137C-4926-AB92-1B967BF883B7}" srcOrd="0" destOrd="0" parTransId="{B6443B42-674A-43A6-9019-824C0B208B2A}" sibTransId="{CCE52D78-AD6E-4E5E-A4EE-CFA7C30D750E}"/>
    <dgm:cxn modelId="{0C9BC777-BBE9-42DA-813C-184453E8F939}" srcId="{2839A4F4-B5EC-4D93-9002-B2F65B7638F6}" destId="{ED720520-083A-4FC3-9A6B-C58A78D0A4C1}" srcOrd="0" destOrd="0" parTransId="{E4FF0D43-DE2D-497E-AD9D-1BFBBAB82E66}" sibTransId="{ACFDECA8-C0FF-42F5-9EE8-A7E08EBA884C}"/>
    <dgm:cxn modelId="{57A6A1D3-F607-4499-9E96-65126E027CD7}" type="presOf" srcId="{2839A4F4-B5EC-4D93-9002-B2F65B7638F6}" destId="{2809EEF5-9BDD-4C72-A5E7-D1712D2DA10E}" srcOrd="0" destOrd="0" presId="urn:microsoft.com/office/officeart/2005/8/layout/hierarchy5"/>
    <dgm:cxn modelId="{AB5BA1FB-3921-4F73-AB4D-114C72F52362}" type="presOf" srcId="{48AA1E38-D60B-42B9-AB0D-322C351A3562}" destId="{CD316FC8-E3A4-4888-876C-5CBEEC7B804F}" srcOrd="0" destOrd="0" presId="urn:microsoft.com/office/officeart/2005/8/layout/hierarchy5"/>
    <dgm:cxn modelId="{E09150D8-2606-422C-B238-60F71925BECA}" type="presOf" srcId="{30D7A098-8672-42AF-972E-65756EF433D0}" destId="{E2269BDE-3CC1-4726-960F-EA32AB3B498E}" srcOrd="0" destOrd="0" presId="urn:microsoft.com/office/officeart/2005/8/layout/hierarchy5"/>
    <dgm:cxn modelId="{70FC858D-7BEE-4B9F-93BA-EE3D1E32441B}" type="presOf" srcId="{E4FF0D43-DE2D-497E-AD9D-1BFBBAB82E66}" destId="{57227F1C-6F84-4735-BF49-CF073AC23C97}" srcOrd="0" destOrd="0" presId="urn:microsoft.com/office/officeart/2005/8/layout/hierarchy5"/>
    <dgm:cxn modelId="{69382F4D-2255-428F-8F27-512C42730733}" type="presOf" srcId="{7577F6CD-AAFA-41E6-9EC0-FD50CB4B36E2}" destId="{EEA6778B-07DF-49D4-AD80-7F43B15DD12F}" srcOrd="0" destOrd="0" presId="urn:microsoft.com/office/officeart/2005/8/layout/hierarchy5"/>
    <dgm:cxn modelId="{A0813264-5C31-4B69-A868-B0335AA9D0F7}" type="presOf" srcId="{8B1ABFCF-AC7E-4A4D-8FDE-0C929FB10D75}" destId="{2F77D42D-EE6E-4DE9-ABE0-4D58C833C9FB}" srcOrd="1" destOrd="0" presId="urn:microsoft.com/office/officeart/2005/8/layout/hierarchy5"/>
    <dgm:cxn modelId="{A3DA573E-9D2C-47F1-AB07-E8431DD4F601}" srcId="{54A3E6D1-86F0-41DC-BC9D-D472FA183A3D}" destId="{48AA1E38-D60B-42B9-AB0D-322C351A3562}" srcOrd="0" destOrd="0" parTransId="{5B83DFFC-76A9-47F3-BB59-4274AA77DF80}" sibTransId="{B7266258-A5A3-4794-B1B6-EE91F752F4D9}"/>
    <dgm:cxn modelId="{194F2C02-2DDD-4BE7-A718-685029D2011D}" type="presParOf" srcId="{AB1CA8DA-609C-4243-9AAF-8C87F4F48A30}" destId="{EE44EF4C-2A75-4762-88AD-C3AF60E1C7B3}" srcOrd="0" destOrd="0" presId="urn:microsoft.com/office/officeart/2005/8/layout/hierarchy5"/>
    <dgm:cxn modelId="{94F4D58A-6F0C-4C80-B61A-8BDD5269E790}" type="presParOf" srcId="{EE44EF4C-2A75-4762-88AD-C3AF60E1C7B3}" destId="{AD52D79B-610B-4007-A0D5-A8DEADDEBE7C}" srcOrd="0" destOrd="0" presId="urn:microsoft.com/office/officeart/2005/8/layout/hierarchy5"/>
    <dgm:cxn modelId="{E78380DA-ACD9-42D0-9163-B03B0D839929}" type="presParOf" srcId="{AD52D79B-610B-4007-A0D5-A8DEADDEBE7C}" destId="{18BDB7A5-C9E5-4722-B857-DABFE39703B1}" srcOrd="0" destOrd="0" presId="urn:microsoft.com/office/officeart/2005/8/layout/hierarchy5"/>
    <dgm:cxn modelId="{D53E77B7-1A9A-44ED-B73D-DC8C3A0B9C06}" type="presParOf" srcId="{18BDB7A5-C9E5-4722-B857-DABFE39703B1}" destId="{CD316FC8-E3A4-4888-876C-5CBEEC7B804F}" srcOrd="0" destOrd="0" presId="urn:microsoft.com/office/officeart/2005/8/layout/hierarchy5"/>
    <dgm:cxn modelId="{04928F11-BDF5-426F-9437-9E31C6B4108B}" type="presParOf" srcId="{18BDB7A5-C9E5-4722-B857-DABFE39703B1}" destId="{39ACEE02-BD19-4D89-94D0-B2939714D69B}" srcOrd="1" destOrd="0" presId="urn:microsoft.com/office/officeart/2005/8/layout/hierarchy5"/>
    <dgm:cxn modelId="{A04D2584-5584-4D34-927A-44C14411E9AA}" type="presParOf" srcId="{39ACEE02-BD19-4D89-94D0-B2939714D69B}" destId="{ADA8C05D-14A6-4AF0-AEC0-CDF23E2E648F}" srcOrd="0" destOrd="0" presId="urn:microsoft.com/office/officeart/2005/8/layout/hierarchy5"/>
    <dgm:cxn modelId="{DD143711-BF50-4ADA-82BD-5236CA21DF00}" type="presParOf" srcId="{ADA8C05D-14A6-4AF0-AEC0-CDF23E2E648F}" destId="{2F77D42D-EE6E-4DE9-ABE0-4D58C833C9FB}" srcOrd="0" destOrd="0" presId="urn:microsoft.com/office/officeart/2005/8/layout/hierarchy5"/>
    <dgm:cxn modelId="{4939A1FA-0956-4657-A72A-0367300C68B0}" type="presParOf" srcId="{39ACEE02-BD19-4D89-94D0-B2939714D69B}" destId="{BC7BD53E-23B2-49AB-A50F-402838CE2D1F}" srcOrd="1" destOrd="0" presId="urn:microsoft.com/office/officeart/2005/8/layout/hierarchy5"/>
    <dgm:cxn modelId="{F7D2E77D-3D1A-4B03-A528-2CDB8B719DDA}" type="presParOf" srcId="{BC7BD53E-23B2-49AB-A50F-402838CE2D1F}" destId="{2809EEF5-9BDD-4C72-A5E7-D1712D2DA10E}" srcOrd="0" destOrd="0" presId="urn:microsoft.com/office/officeart/2005/8/layout/hierarchy5"/>
    <dgm:cxn modelId="{9AFCFC0C-2810-44C1-BEAF-B62529CBDA96}" type="presParOf" srcId="{BC7BD53E-23B2-49AB-A50F-402838CE2D1F}" destId="{3C008E5D-1243-45C5-897E-AF9C0A7EB1C2}" srcOrd="1" destOrd="0" presId="urn:microsoft.com/office/officeart/2005/8/layout/hierarchy5"/>
    <dgm:cxn modelId="{0350C35A-EC6A-4567-A0BF-53104097D841}" type="presParOf" srcId="{3C008E5D-1243-45C5-897E-AF9C0A7EB1C2}" destId="{57227F1C-6F84-4735-BF49-CF073AC23C97}" srcOrd="0" destOrd="0" presId="urn:microsoft.com/office/officeart/2005/8/layout/hierarchy5"/>
    <dgm:cxn modelId="{3B977E91-8503-449B-9ACA-333B70590190}" type="presParOf" srcId="{57227F1C-6F84-4735-BF49-CF073AC23C97}" destId="{CADA9743-5278-4801-AA80-F51834C33E90}" srcOrd="0" destOrd="0" presId="urn:microsoft.com/office/officeart/2005/8/layout/hierarchy5"/>
    <dgm:cxn modelId="{742F1F7E-CEAD-4965-8549-4B9F3F9185C4}" type="presParOf" srcId="{3C008E5D-1243-45C5-897E-AF9C0A7EB1C2}" destId="{F28EB0D9-CD88-464C-8BE7-A2F59507F8CD}" srcOrd="1" destOrd="0" presId="urn:microsoft.com/office/officeart/2005/8/layout/hierarchy5"/>
    <dgm:cxn modelId="{1222B045-98EA-4B46-B844-C221E13B3872}" type="presParOf" srcId="{F28EB0D9-CD88-464C-8BE7-A2F59507F8CD}" destId="{5108B43B-6E71-4401-AA8C-0C9CAC01F937}" srcOrd="0" destOrd="0" presId="urn:microsoft.com/office/officeart/2005/8/layout/hierarchy5"/>
    <dgm:cxn modelId="{357515B7-1AB4-4188-BB88-F04E4A6FECF4}" type="presParOf" srcId="{F28EB0D9-CD88-464C-8BE7-A2F59507F8CD}" destId="{4FC0B367-8669-4FCA-A401-24F8B3D1DD0F}" srcOrd="1" destOrd="0" presId="urn:microsoft.com/office/officeart/2005/8/layout/hierarchy5"/>
    <dgm:cxn modelId="{06341AE0-B779-4FF3-9BCA-9C0371300DD0}" type="presParOf" srcId="{39ACEE02-BD19-4D89-94D0-B2939714D69B}" destId="{400AA8B2-B546-457F-98BD-F5F0825F11C6}" srcOrd="2" destOrd="0" presId="urn:microsoft.com/office/officeart/2005/8/layout/hierarchy5"/>
    <dgm:cxn modelId="{5AF2EDE1-4BA2-4847-A1C9-170CBE3F4A2E}" type="presParOf" srcId="{400AA8B2-B546-457F-98BD-F5F0825F11C6}" destId="{4DC1F6A7-AF43-4A87-99BC-272C0CAA41D9}" srcOrd="0" destOrd="0" presId="urn:microsoft.com/office/officeart/2005/8/layout/hierarchy5"/>
    <dgm:cxn modelId="{36B6FBEB-555E-41E4-899E-36AA49CCD1DC}" type="presParOf" srcId="{39ACEE02-BD19-4D89-94D0-B2939714D69B}" destId="{945F9FDC-F405-481E-B541-4D5F9D1EF3DF}" srcOrd="3" destOrd="0" presId="urn:microsoft.com/office/officeart/2005/8/layout/hierarchy5"/>
    <dgm:cxn modelId="{EFA6BB81-023D-4384-AB9C-7C2734F20898}" type="presParOf" srcId="{945F9FDC-F405-481E-B541-4D5F9D1EF3DF}" destId="{85B767D9-24FE-44C5-93C2-EECCFAB0C651}" srcOrd="0" destOrd="0" presId="urn:microsoft.com/office/officeart/2005/8/layout/hierarchy5"/>
    <dgm:cxn modelId="{0007CA6E-A5B4-4623-ABD2-8DB92D4DE6F8}" type="presParOf" srcId="{945F9FDC-F405-481E-B541-4D5F9D1EF3DF}" destId="{9616C1DD-B727-4209-AA71-EB22E0A04BC3}" srcOrd="1" destOrd="0" presId="urn:microsoft.com/office/officeart/2005/8/layout/hierarchy5"/>
    <dgm:cxn modelId="{4A739A09-3677-456E-B770-41E83E14E547}" type="presParOf" srcId="{9616C1DD-B727-4209-AA71-EB22E0A04BC3}" destId="{29526FC0-44F4-4EB2-8940-D4079926022F}" srcOrd="0" destOrd="0" presId="urn:microsoft.com/office/officeart/2005/8/layout/hierarchy5"/>
    <dgm:cxn modelId="{231ECECD-87D7-4C11-92B3-590E73F8C4B9}" type="presParOf" srcId="{29526FC0-44F4-4EB2-8940-D4079926022F}" destId="{743E50AE-3F7C-4260-BA5A-DBE23E1C44EF}" srcOrd="0" destOrd="0" presId="urn:microsoft.com/office/officeart/2005/8/layout/hierarchy5"/>
    <dgm:cxn modelId="{C0073324-0362-40F5-B566-33EEABFD0AE4}" type="presParOf" srcId="{9616C1DD-B727-4209-AA71-EB22E0A04BC3}" destId="{30646F7B-4EEE-495B-B6D0-A8AD55BCE310}" srcOrd="1" destOrd="0" presId="urn:microsoft.com/office/officeart/2005/8/layout/hierarchy5"/>
    <dgm:cxn modelId="{9C16BDB8-BCF0-4B8E-98CC-6CCFE5185BB0}" type="presParOf" srcId="{30646F7B-4EEE-495B-B6D0-A8AD55BCE310}" destId="{C6D808C9-8CA1-4B8C-B630-B2BF581FA382}" srcOrd="0" destOrd="0" presId="urn:microsoft.com/office/officeart/2005/8/layout/hierarchy5"/>
    <dgm:cxn modelId="{1C58E391-B666-4CCE-85B3-E4E97FDD25D9}" type="presParOf" srcId="{30646F7B-4EEE-495B-B6D0-A8AD55BCE310}" destId="{CC4ACBAE-1B89-4FAD-A8AE-A943773F344A}" srcOrd="1" destOrd="0" presId="urn:microsoft.com/office/officeart/2005/8/layout/hierarchy5"/>
    <dgm:cxn modelId="{C7F6B29C-53F6-4B7B-B08A-BFA30270EC6E}" type="presParOf" srcId="{9616C1DD-B727-4209-AA71-EB22E0A04BC3}" destId="{EEA6778B-07DF-49D4-AD80-7F43B15DD12F}" srcOrd="2" destOrd="0" presId="urn:microsoft.com/office/officeart/2005/8/layout/hierarchy5"/>
    <dgm:cxn modelId="{139991EA-61CE-4B81-A348-89EA9EF643EB}" type="presParOf" srcId="{EEA6778B-07DF-49D4-AD80-7F43B15DD12F}" destId="{96A0141F-792D-40EE-8063-86E4AE181BCE}" srcOrd="0" destOrd="0" presId="urn:microsoft.com/office/officeart/2005/8/layout/hierarchy5"/>
    <dgm:cxn modelId="{3DDCE060-DE22-44FF-8DD7-0E5B9CCDD8BE}" type="presParOf" srcId="{9616C1DD-B727-4209-AA71-EB22E0A04BC3}" destId="{B3199909-2536-4CFA-B78B-6BEE38970F69}" srcOrd="3" destOrd="0" presId="urn:microsoft.com/office/officeart/2005/8/layout/hierarchy5"/>
    <dgm:cxn modelId="{58435CF1-D850-4F1E-B585-192A76F83C96}" type="presParOf" srcId="{B3199909-2536-4CFA-B78B-6BEE38970F69}" destId="{E2269BDE-3CC1-4726-960F-EA32AB3B498E}" srcOrd="0" destOrd="0" presId="urn:microsoft.com/office/officeart/2005/8/layout/hierarchy5"/>
    <dgm:cxn modelId="{FA372BAF-F7BD-416B-ABD2-0D46987DA24D}" type="presParOf" srcId="{B3199909-2536-4CFA-B78B-6BEE38970F69}" destId="{649FA127-038A-4BA2-817A-71A641C2BEEE}" srcOrd="1" destOrd="0" presId="urn:microsoft.com/office/officeart/2005/8/layout/hierarchy5"/>
    <dgm:cxn modelId="{A5D0493A-E919-4BB3-90C6-1D4B159ABF07}" type="presParOf" srcId="{AB1CA8DA-609C-4243-9AAF-8C87F4F48A30}" destId="{9712E365-D9E8-45E5-9B58-2E656AE140A6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5670E2-B4ED-4BFA-8211-078AE8E7E2A4}">
      <dsp:nvSpPr>
        <dsp:cNvPr id="0" name=""/>
        <dsp:cNvSpPr/>
      </dsp:nvSpPr>
      <dsp:spPr>
        <a:xfrm>
          <a:off x="0" y="36561"/>
          <a:ext cx="8229600" cy="503685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Понятие рекурсии</a:t>
          </a:r>
          <a:endParaRPr lang="ru-RU" sz="2100" kern="1200" dirty="0"/>
        </a:p>
      </dsp:txBody>
      <dsp:txXfrm>
        <a:off x="24588" y="61149"/>
        <a:ext cx="8180424" cy="454509"/>
      </dsp:txXfrm>
    </dsp:sp>
    <dsp:sp modelId="{BC986850-2020-46F2-808C-64A68ABEFDD8}">
      <dsp:nvSpPr>
        <dsp:cNvPr id="0" name=""/>
        <dsp:cNvSpPr/>
      </dsp:nvSpPr>
      <dsp:spPr>
        <a:xfrm>
          <a:off x="0" y="600726"/>
          <a:ext cx="8229600" cy="503685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31273"/>
                <a:satOff val="-204"/>
                <a:lumOff val="3508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31273"/>
                <a:satOff val="-204"/>
                <a:lumOff val="3508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31273"/>
                <a:satOff val="-204"/>
                <a:lumOff val="350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Использование рекурсий</a:t>
          </a:r>
          <a:endParaRPr lang="ru-RU" sz="2100" kern="1200" dirty="0"/>
        </a:p>
      </dsp:txBody>
      <dsp:txXfrm>
        <a:off x="24588" y="625314"/>
        <a:ext cx="8180424" cy="454509"/>
      </dsp:txXfrm>
    </dsp:sp>
    <dsp:sp modelId="{F7079D7B-9462-436B-BD1F-23CD8E32549C}">
      <dsp:nvSpPr>
        <dsp:cNvPr id="0" name=""/>
        <dsp:cNvSpPr/>
      </dsp:nvSpPr>
      <dsp:spPr>
        <a:xfrm>
          <a:off x="0" y="1164891"/>
          <a:ext cx="8229600" cy="503685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62545"/>
                <a:satOff val="-409"/>
                <a:lumOff val="7015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62545"/>
                <a:satOff val="-409"/>
                <a:lumOff val="7015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62545"/>
                <a:satOff val="-409"/>
                <a:lumOff val="701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smtClean="0"/>
            <a:t>Рекурсия в программировании</a:t>
          </a:r>
          <a:endParaRPr lang="ru-RU" sz="2100" kern="1200"/>
        </a:p>
      </dsp:txBody>
      <dsp:txXfrm>
        <a:off x="24588" y="1189479"/>
        <a:ext cx="8180424" cy="454509"/>
      </dsp:txXfrm>
    </dsp:sp>
    <dsp:sp modelId="{AA111614-583C-4F9C-97FD-0DAD2B6F50BF}">
      <dsp:nvSpPr>
        <dsp:cNvPr id="0" name=""/>
        <dsp:cNvSpPr/>
      </dsp:nvSpPr>
      <dsp:spPr>
        <a:xfrm>
          <a:off x="0" y="1729056"/>
          <a:ext cx="8229600" cy="503685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93818"/>
                <a:satOff val="-613"/>
                <a:lumOff val="10523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93818"/>
                <a:satOff val="-613"/>
                <a:lumOff val="10523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93818"/>
                <a:satOff val="-613"/>
                <a:lumOff val="1052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smtClean="0"/>
            <a:t>Особенности рекурсий</a:t>
          </a:r>
          <a:endParaRPr lang="ru-RU" sz="2100" kern="1200"/>
        </a:p>
      </dsp:txBody>
      <dsp:txXfrm>
        <a:off x="24588" y="1753644"/>
        <a:ext cx="8180424" cy="454509"/>
      </dsp:txXfrm>
    </dsp:sp>
    <dsp:sp modelId="{33E9022F-157A-4FF2-8602-44A651D295EE}">
      <dsp:nvSpPr>
        <dsp:cNvPr id="0" name=""/>
        <dsp:cNvSpPr/>
      </dsp:nvSpPr>
      <dsp:spPr>
        <a:xfrm>
          <a:off x="0" y="2293221"/>
          <a:ext cx="8229600" cy="503685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125091"/>
                <a:satOff val="-818"/>
                <a:lumOff val="14031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125091"/>
                <a:satOff val="-818"/>
                <a:lumOff val="14031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125091"/>
                <a:satOff val="-818"/>
                <a:lumOff val="1403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smtClean="0"/>
            <a:t>Виды рекурсий</a:t>
          </a:r>
          <a:endParaRPr lang="ru-RU" sz="2100" kern="1200"/>
        </a:p>
      </dsp:txBody>
      <dsp:txXfrm>
        <a:off x="24588" y="2317809"/>
        <a:ext cx="8180424" cy="454509"/>
      </dsp:txXfrm>
    </dsp:sp>
    <dsp:sp modelId="{63172FBE-EF5C-4449-9F02-DDA3E63FF0ED}">
      <dsp:nvSpPr>
        <dsp:cNvPr id="0" name=""/>
        <dsp:cNvSpPr/>
      </dsp:nvSpPr>
      <dsp:spPr>
        <a:xfrm>
          <a:off x="0" y="2857386"/>
          <a:ext cx="8229600" cy="503685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156364"/>
                <a:satOff val="-1022"/>
                <a:lumOff val="17539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156364"/>
                <a:satOff val="-1022"/>
                <a:lumOff val="17539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156364"/>
                <a:satOff val="-1022"/>
                <a:lumOff val="1753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smtClean="0"/>
            <a:t>Особенности работы рекурсий</a:t>
          </a:r>
          <a:endParaRPr lang="ru-RU" sz="2100" kern="1200"/>
        </a:p>
      </dsp:txBody>
      <dsp:txXfrm>
        <a:off x="24588" y="2881974"/>
        <a:ext cx="8180424" cy="454509"/>
      </dsp:txXfrm>
    </dsp:sp>
    <dsp:sp modelId="{76F06A24-FA15-4B4D-89E3-CD882639D75C}">
      <dsp:nvSpPr>
        <dsp:cNvPr id="0" name=""/>
        <dsp:cNvSpPr/>
      </dsp:nvSpPr>
      <dsp:spPr>
        <a:xfrm>
          <a:off x="0" y="3421551"/>
          <a:ext cx="8229600" cy="503685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187636"/>
                <a:satOff val="-1227"/>
                <a:lumOff val="21046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187636"/>
                <a:satOff val="-1227"/>
                <a:lumOff val="21046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187636"/>
                <a:satOff val="-1227"/>
                <a:lumOff val="2104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smtClean="0"/>
            <a:t>Рекурсия в </a:t>
          </a:r>
          <a:r>
            <a:rPr lang="en-US" sz="2100" kern="1200" smtClean="0"/>
            <a:t>Pascal</a:t>
          </a:r>
          <a:endParaRPr lang="ru-RU" sz="2100" kern="1200"/>
        </a:p>
      </dsp:txBody>
      <dsp:txXfrm>
        <a:off x="24588" y="3446139"/>
        <a:ext cx="8180424" cy="454509"/>
      </dsp:txXfrm>
    </dsp:sp>
    <dsp:sp modelId="{12E09ECC-DBEA-4827-9A9A-67BE385D1596}">
      <dsp:nvSpPr>
        <dsp:cNvPr id="0" name=""/>
        <dsp:cNvSpPr/>
      </dsp:nvSpPr>
      <dsp:spPr>
        <a:xfrm>
          <a:off x="0" y="3985716"/>
          <a:ext cx="8229600" cy="503685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218909"/>
                <a:satOff val="-1431"/>
                <a:lumOff val="24554"/>
                <a:alphaOff val="0"/>
                <a:tint val="50000"/>
                <a:satMod val="300000"/>
              </a:schemeClr>
            </a:gs>
            <a:gs pos="35000">
              <a:schemeClr val="accent3">
                <a:shade val="80000"/>
                <a:hueOff val="218909"/>
                <a:satOff val="-1431"/>
                <a:lumOff val="24554"/>
                <a:alphaOff val="0"/>
                <a:tint val="37000"/>
                <a:satMod val="300000"/>
              </a:schemeClr>
            </a:gs>
            <a:gs pos="100000">
              <a:schemeClr val="accent3">
                <a:shade val="80000"/>
                <a:hueOff val="218909"/>
                <a:satOff val="-1431"/>
                <a:lumOff val="2455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Решение задач</a:t>
          </a:r>
          <a:endParaRPr lang="ru-RU" sz="2100" kern="1200" dirty="0"/>
        </a:p>
      </dsp:txBody>
      <dsp:txXfrm>
        <a:off x="24588" y="4010304"/>
        <a:ext cx="8180424" cy="4545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8EA568-7358-4F37-A498-9014275699D2}">
      <dsp:nvSpPr>
        <dsp:cNvPr id="0" name=""/>
        <dsp:cNvSpPr/>
      </dsp:nvSpPr>
      <dsp:spPr>
        <a:xfrm>
          <a:off x="0" y="374800"/>
          <a:ext cx="8856984" cy="19199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7400" tIns="479044" rIns="687400" bIns="199136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Вызов одной функции с изменяющимся набором параметров</a:t>
          </a:r>
          <a:endParaRPr lang="ru-RU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i="1" kern="1200" dirty="0" smtClean="0"/>
            <a:t>Например, вычисление факториала числа</a:t>
          </a:r>
          <a:endParaRPr lang="ru-RU" sz="2800" i="1" kern="1200" dirty="0"/>
        </a:p>
      </dsp:txBody>
      <dsp:txXfrm>
        <a:off x="0" y="374800"/>
        <a:ext cx="8856984" cy="1919925"/>
      </dsp:txXfrm>
    </dsp:sp>
    <dsp:sp modelId="{624FA35D-3F58-41C7-BCE6-0F83F951E059}">
      <dsp:nvSpPr>
        <dsp:cNvPr id="0" name=""/>
        <dsp:cNvSpPr/>
      </dsp:nvSpPr>
      <dsp:spPr>
        <a:xfrm>
          <a:off x="442849" y="35320"/>
          <a:ext cx="6199888" cy="678960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34341" tIns="0" rIns="234341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Прямая</a:t>
          </a:r>
          <a:endParaRPr lang="ru-RU" sz="2300" kern="1200" dirty="0"/>
        </a:p>
      </dsp:txBody>
      <dsp:txXfrm>
        <a:off x="475993" y="68464"/>
        <a:ext cx="6133600" cy="612672"/>
      </dsp:txXfrm>
    </dsp:sp>
    <dsp:sp modelId="{F02BC278-B30A-4705-8333-7CD8684C217C}">
      <dsp:nvSpPr>
        <dsp:cNvPr id="0" name=""/>
        <dsp:cNvSpPr/>
      </dsp:nvSpPr>
      <dsp:spPr>
        <a:xfrm>
          <a:off x="0" y="2758405"/>
          <a:ext cx="8856984" cy="23908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7400" tIns="479044" rIns="687400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Содержит вызовы других функций из своего тела, при этом возможен вызов начальной функции с измененным набором входных параметров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i="1" kern="1200" dirty="0" smtClean="0"/>
            <a:t>Например, нахождение наибольшего общего делителя</a:t>
          </a:r>
          <a:endParaRPr lang="ru-RU" sz="2400" i="1" kern="1200" dirty="0"/>
        </a:p>
      </dsp:txBody>
      <dsp:txXfrm>
        <a:off x="0" y="2758405"/>
        <a:ext cx="8856984" cy="2390849"/>
      </dsp:txXfrm>
    </dsp:sp>
    <dsp:sp modelId="{445FE1E9-7674-4530-85A5-E9CB45FB55A9}">
      <dsp:nvSpPr>
        <dsp:cNvPr id="0" name=""/>
        <dsp:cNvSpPr/>
      </dsp:nvSpPr>
      <dsp:spPr>
        <a:xfrm>
          <a:off x="442849" y="2418925"/>
          <a:ext cx="6199888" cy="678960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34341" tIns="0" rIns="234341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Косвенная</a:t>
          </a:r>
          <a:endParaRPr lang="ru-RU" sz="2300" kern="1200" dirty="0"/>
        </a:p>
      </dsp:txBody>
      <dsp:txXfrm>
        <a:off x="475993" y="2452069"/>
        <a:ext cx="6133600" cy="6126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316FC8-E3A4-4888-876C-5CBEEC7B804F}">
      <dsp:nvSpPr>
        <dsp:cNvPr id="0" name=""/>
        <dsp:cNvSpPr/>
      </dsp:nvSpPr>
      <dsp:spPr>
        <a:xfrm>
          <a:off x="1521860" y="554528"/>
          <a:ext cx="1283462" cy="64173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F</a:t>
          </a:r>
          <a:endParaRPr lang="ru-RU" sz="3900" kern="1200" baseline="-25000" dirty="0"/>
        </a:p>
      </dsp:txBody>
      <dsp:txXfrm>
        <a:off x="1540656" y="573324"/>
        <a:ext cx="1245870" cy="604139"/>
      </dsp:txXfrm>
    </dsp:sp>
    <dsp:sp modelId="{ADA8C05D-14A6-4AF0-AEC0-CDF23E2E648F}">
      <dsp:nvSpPr>
        <dsp:cNvPr id="0" name=""/>
        <dsp:cNvSpPr/>
      </dsp:nvSpPr>
      <dsp:spPr>
        <a:xfrm rot="18770822">
          <a:off x="2684550" y="571401"/>
          <a:ext cx="754929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754929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043142" y="579774"/>
        <a:ext cx="37746" cy="37746"/>
      </dsp:txXfrm>
    </dsp:sp>
    <dsp:sp modelId="{2809EEF5-9BDD-4C72-A5E7-D1712D2DA10E}">
      <dsp:nvSpPr>
        <dsp:cNvPr id="0" name=""/>
        <dsp:cNvSpPr/>
      </dsp:nvSpPr>
      <dsp:spPr>
        <a:xfrm>
          <a:off x="3318708" y="1035"/>
          <a:ext cx="1283462" cy="64173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F</a:t>
          </a:r>
          <a:endParaRPr lang="ru-RU" sz="3900" kern="1200" baseline="-25000" dirty="0"/>
        </a:p>
      </dsp:txBody>
      <dsp:txXfrm>
        <a:off x="3337504" y="19831"/>
        <a:ext cx="1245870" cy="604139"/>
      </dsp:txXfrm>
    </dsp:sp>
    <dsp:sp modelId="{57227F1C-6F84-4735-BF49-CF073AC23C97}">
      <dsp:nvSpPr>
        <dsp:cNvPr id="0" name=""/>
        <dsp:cNvSpPr/>
      </dsp:nvSpPr>
      <dsp:spPr>
        <a:xfrm>
          <a:off x="4602171" y="294654"/>
          <a:ext cx="51338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513385" y="2724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846029" y="309066"/>
        <a:ext cx="25669" cy="25669"/>
      </dsp:txXfrm>
    </dsp:sp>
    <dsp:sp modelId="{5108B43B-6E71-4401-AA8C-0C9CAC01F937}">
      <dsp:nvSpPr>
        <dsp:cNvPr id="0" name=""/>
        <dsp:cNvSpPr/>
      </dsp:nvSpPr>
      <dsp:spPr>
        <a:xfrm>
          <a:off x="5115556" y="1035"/>
          <a:ext cx="1283462" cy="64173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F</a:t>
          </a:r>
          <a:endParaRPr lang="ru-RU" sz="3900" kern="1200" baseline="-25000" dirty="0"/>
        </a:p>
      </dsp:txBody>
      <dsp:txXfrm>
        <a:off x="5134352" y="19831"/>
        <a:ext cx="1245870" cy="604139"/>
      </dsp:txXfrm>
    </dsp:sp>
    <dsp:sp modelId="{400AA8B2-B546-457F-98BD-F5F0825F11C6}">
      <dsp:nvSpPr>
        <dsp:cNvPr id="0" name=""/>
        <dsp:cNvSpPr/>
      </dsp:nvSpPr>
      <dsp:spPr>
        <a:xfrm rot="2829178">
          <a:off x="2684550" y="1124894"/>
          <a:ext cx="754929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754929" y="272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043142" y="1133267"/>
        <a:ext cx="37746" cy="37746"/>
      </dsp:txXfrm>
    </dsp:sp>
    <dsp:sp modelId="{85B767D9-24FE-44C5-93C2-EECCFAB0C651}">
      <dsp:nvSpPr>
        <dsp:cNvPr id="0" name=""/>
        <dsp:cNvSpPr/>
      </dsp:nvSpPr>
      <dsp:spPr>
        <a:xfrm>
          <a:off x="3318708" y="1108021"/>
          <a:ext cx="1283462" cy="64173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F</a:t>
          </a:r>
          <a:endParaRPr lang="ru-RU" sz="3900" kern="1200" baseline="-25000" dirty="0"/>
        </a:p>
      </dsp:txBody>
      <dsp:txXfrm>
        <a:off x="3337504" y="1126817"/>
        <a:ext cx="1245870" cy="604139"/>
      </dsp:txXfrm>
    </dsp:sp>
    <dsp:sp modelId="{29526FC0-44F4-4EB2-8940-D4079926022F}">
      <dsp:nvSpPr>
        <dsp:cNvPr id="0" name=""/>
        <dsp:cNvSpPr/>
      </dsp:nvSpPr>
      <dsp:spPr>
        <a:xfrm rot="19457599">
          <a:off x="4542746" y="1217143"/>
          <a:ext cx="63223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632235" y="2724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843058" y="1228583"/>
        <a:ext cx="31611" cy="31611"/>
      </dsp:txXfrm>
    </dsp:sp>
    <dsp:sp modelId="{C6D808C9-8CA1-4B8C-B630-B2BF581FA382}">
      <dsp:nvSpPr>
        <dsp:cNvPr id="0" name=""/>
        <dsp:cNvSpPr/>
      </dsp:nvSpPr>
      <dsp:spPr>
        <a:xfrm>
          <a:off x="5115556" y="739026"/>
          <a:ext cx="1283462" cy="64173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F</a:t>
          </a:r>
          <a:endParaRPr lang="ru-RU" sz="3900" kern="1200" baseline="-25000" dirty="0"/>
        </a:p>
      </dsp:txBody>
      <dsp:txXfrm>
        <a:off x="5134352" y="757822"/>
        <a:ext cx="1245870" cy="604139"/>
      </dsp:txXfrm>
    </dsp:sp>
    <dsp:sp modelId="{EEA6778B-07DF-49D4-AD80-7F43B15DD12F}">
      <dsp:nvSpPr>
        <dsp:cNvPr id="0" name=""/>
        <dsp:cNvSpPr/>
      </dsp:nvSpPr>
      <dsp:spPr>
        <a:xfrm rot="2142401">
          <a:off x="4542746" y="1586139"/>
          <a:ext cx="63223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632235" y="2724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843058" y="1597579"/>
        <a:ext cx="31611" cy="31611"/>
      </dsp:txXfrm>
    </dsp:sp>
    <dsp:sp modelId="{E2269BDE-3CC1-4726-960F-EA32AB3B498E}">
      <dsp:nvSpPr>
        <dsp:cNvPr id="0" name=""/>
        <dsp:cNvSpPr/>
      </dsp:nvSpPr>
      <dsp:spPr>
        <a:xfrm>
          <a:off x="5115556" y="1477017"/>
          <a:ext cx="1283462" cy="64173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F</a:t>
          </a:r>
          <a:endParaRPr lang="ru-RU" sz="3900" kern="1200" baseline="-25000" dirty="0"/>
        </a:p>
      </dsp:txBody>
      <dsp:txXfrm>
        <a:off x="5134352" y="1495813"/>
        <a:ext cx="1245870" cy="6041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1A866-C49D-476C-9AD5-0339ABE4EC9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80A6-0199-4198-A9B6-292C84B42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6341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1A866-C49D-476C-9AD5-0339ABE4EC9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80A6-0199-4198-A9B6-292C84B42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312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1A866-C49D-476C-9AD5-0339ABE4EC9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80A6-0199-4198-A9B6-292C84B42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768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1A866-C49D-476C-9AD5-0339ABE4EC9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80A6-0199-4198-A9B6-292C84B42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732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1A866-C49D-476C-9AD5-0339ABE4EC9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80A6-0199-4198-A9B6-292C84B42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863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1A866-C49D-476C-9AD5-0339ABE4EC9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80A6-0199-4198-A9B6-292C84B42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16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1A866-C49D-476C-9AD5-0339ABE4EC9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80A6-0199-4198-A9B6-292C84B42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94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1A866-C49D-476C-9AD5-0339ABE4EC9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80A6-0199-4198-A9B6-292C84B42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3263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1A866-C49D-476C-9AD5-0339ABE4EC9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80A6-0199-4198-A9B6-292C84B42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05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1A866-C49D-476C-9AD5-0339ABE4EC9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80A6-0199-4198-A9B6-292C84B42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821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1A866-C49D-476C-9AD5-0339ABE4EC9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880A6-0199-4198-A9B6-292C84B42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16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1A866-C49D-476C-9AD5-0339ABE4EC9D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880A6-0199-4198-A9B6-292C84B422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641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0.xml"/><Relationship Id="rId3" Type="http://schemas.openxmlformats.org/officeDocument/2006/relationships/diagramLayout" Target="../diagrams/layout1.xml"/><Relationship Id="rId7" Type="http://schemas.openxmlformats.org/officeDocument/2006/relationships/slide" Target="slide3.xml"/><Relationship Id="rId12" Type="http://schemas.openxmlformats.org/officeDocument/2006/relationships/slide" Target="slide9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slide" Target="slide8.xml"/><Relationship Id="rId5" Type="http://schemas.openxmlformats.org/officeDocument/2006/relationships/diagramColors" Target="../diagrams/colors1.xml"/><Relationship Id="rId10" Type="http://schemas.openxmlformats.org/officeDocument/2006/relationships/slide" Target="slide7.xml"/><Relationship Id="rId4" Type="http://schemas.openxmlformats.org/officeDocument/2006/relationships/diagramQuickStyle" Target="../diagrams/quickStyle1.xml"/><Relationship Id="rId9" Type="http://schemas.openxmlformats.org/officeDocument/2006/relationships/slide" Target="slide4.xml"/><Relationship Id="rId1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slide" Target="slide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slide" Target="slide2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Рекурсия и рекурсивные алгоритмы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581128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Презентацию подготовила</a:t>
            </a:r>
          </a:p>
          <a:p>
            <a:r>
              <a:rPr lang="ru-RU" dirty="0" smtClean="0"/>
              <a:t>учитель информатики и ИКТ</a:t>
            </a:r>
          </a:p>
          <a:p>
            <a:r>
              <a:rPr lang="ru-RU" dirty="0" smtClean="0"/>
              <a:t>МАОУ «СОШ № 13»</a:t>
            </a:r>
          </a:p>
          <a:p>
            <a:r>
              <a:rPr lang="ru-RU" dirty="0" err="1" smtClean="0"/>
              <a:t>Сакулина</a:t>
            </a:r>
            <a:r>
              <a:rPr lang="ru-RU" dirty="0" smtClean="0"/>
              <a:t> Екатерина Викторовна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219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Рекурсия </a:t>
            </a:r>
            <a:r>
              <a:rPr lang="en-US" dirty="0"/>
              <a:t>Pascal-</a:t>
            </a:r>
            <a:r>
              <a:rPr lang="ru-RU" dirty="0" smtClean="0"/>
              <a:t>Паскаль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Рекурсия – обращение подпрограмм </a:t>
            </a:r>
            <a:r>
              <a:rPr lang="ru-RU" dirty="0" smtClean="0"/>
              <a:t>самим </a:t>
            </a:r>
            <a:r>
              <a:rPr lang="ru-RU" dirty="0"/>
              <a:t>к себе. </a:t>
            </a:r>
          </a:p>
          <a:p>
            <a:r>
              <a:rPr lang="ru-RU" dirty="0" smtClean="0"/>
              <a:t>Главное требование:</a:t>
            </a:r>
          </a:p>
          <a:p>
            <a:pPr marL="0" indent="0">
              <a:buNone/>
            </a:pPr>
            <a:r>
              <a:rPr lang="ru-RU" dirty="0" smtClean="0"/>
              <a:t>Использование условия – для исключения зацикливания обращений программы самой к себе.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093296"/>
            <a:ext cx="360040" cy="504056"/>
          </a:xfrm>
          <a:prstGeom prst="actionButtonHo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98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программирования рекурсии на языке Паскаль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Процедура является </a:t>
            </a:r>
            <a:r>
              <a:rPr lang="ru-RU" b="1" dirty="0"/>
              <a:t>рекурсивной</a:t>
            </a:r>
            <a:r>
              <a:rPr lang="ru-RU" dirty="0"/>
              <a:t>, если она обращается сама к себе прямо или косвенно (через другие процедуры).</a:t>
            </a:r>
          </a:p>
          <a:p>
            <a:r>
              <a:rPr lang="ru-RU" dirty="0" smtClean="0"/>
              <a:t>При </a:t>
            </a:r>
            <a:r>
              <a:rPr lang="ru-RU" dirty="0"/>
              <a:t>косвенном обращении все процедуры в цепочке – рекурсивные.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4773918"/>
            <a:ext cx="7572623" cy="1031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омой 4">
            <a:hlinkClick r:id="rId3" action="ppaction://hlinksldjump" highlightClick="1"/>
          </p:cNvPr>
          <p:cNvSpPr/>
          <p:nvPr/>
        </p:nvSpPr>
        <p:spPr>
          <a:xfrm>
            <a:off x="8604448" y="6093296"/>
            <a:ext cx="360040" cy="504056"/>
          </a:xfrm>
          <a:prstGeom prst="actionButtonHo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927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Особенности в программе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err="1" smtClean="0"/>
              <a:t>Самовызов</a:t>
            </a:r>
            <a:r>
              <a:rPr lang="ru-RU" dirty="0" smtClean="0"/>
              <a:t> </a:t>
            </a:r>
            <a:r>
              <a:rPr lang="ru-RU" dirty="0"/>
              <a:t>процедуры ничем не отличается от вызова другой процедуры. Что происходит, если одна процедура вызывает другую? В общих чертах следующее:</a:t>
            </a:r>
          </a:p>
          <a:p>
            <a:r>
              <a:rPr lang="ru-RU" dirty="0"/>
              <a:t>в памяти размещаются параметры, передаваемые процедуре (но не параметры-переменные!);</a:t>
            </a:r>
          </a:p>
          <a:p>
            <a:r>
              <a:rPr lang="ru-RU" dirty="0"/>
              <a:t>в другом месте памяти сохраняются значения внутренних переменных вызывающей процедуры;</a:t>
            </a:r>
          </a:p>
          <a:p>
            <a:r>
              <a:rPr lang="ru-RU" dirty="0"/>
              <a:t>запоминается адрес возврата в вызывающую процедуру;</a:t>
            </a:r>
          </a:p>
          <a:p>
            <a:r>
              <a:rPr lang="ru-RU" dirty="0"/>
              <a:t>управление передается вызванной процедуре.</a:t>
            </a:r>
          </a:p>
          <a:p>
            <a:r>
              <a:rPr lang="ru-RU" dirty="0"/>
              <a:t>Если процедуру вызвать повторно из другой процедуры или из нее самой, будет выполняться тот же код, но работать он будет с другими значениями параметров и внутренних переменных. Это и дает возможность рекурсии.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093296"/>
            <a:ext cx="360040" cy="504056"/>
          </a:xfrm>
          <a:prstGeom prst="actionButtonHo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78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Примеры решения задач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Пусть рекурсивная процедура </a:t>
            </a:r>
            <a:r>
              <a:rPr lang="ru-RU" dirty="0" err="1"/>
              <a:t>Power</a:t>
            </a:r>
            <a:r>
              <a:rPr lang="ru-RU" dirty="0"/>
              <a:t>( X, N, Y) возводит число X в степень N и возвращает результат Y 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Procedure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Power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(X: real; N: integer; 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Y: real);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  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N=0 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then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     Y:= 1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  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Else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Power(X, N-1,Y);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     Y:= Y*X;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  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;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 ;</a:t>
            </a:r>
            <a:endParaRPr lang="ru-RU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093296"/>
            <a:ext cx="360040" cy="504056"/>
          </a:xfrm>
          <a:prstGeom prst="actionButtonHo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668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 работы рекурсивного алгоритма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24515"/>
            <a:ext cx="6624736" cy="5027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604448" y="6093296"/>
            <a:ext cx="360040" cy="504056"/>
          </a:xfrm>
          <a:prstGeom prst="actionButtonHo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22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Что </a:t>
            </a:r>
            <a:r>
              <a:rPr lang="ru-RU" dirty="0"/>
              <a:t>такое рекурсия?</a:t>
            </a:r>
          </a:p>
          <a:p>
            <a:r>
              <a:rPr lang="ru-RU" dirty="0" smtClean="0"/>
              <a:t>Приведите </a:t>
            </a:r>
            <a:r>
              <a:rPr lang="ru-RU" dirty="0"/>
              <a:t>примеры </a:t>
            </a:r>
            <a:r>
              <a:rPr lang="ru-RU" dirty="0" smtClean="0"/>
              <a:t>рекурсий из жизни.</a:t>
            </a:r>
            <a:endParaRPr lang="ru-RU" dirty="0"/>
          </a:p>
          <a:p>
            <a:r>
              <a:rPr lang="ru-RU" dirty="0" smtClean="0"/>
              <a:t>В чем различие между циклом </a:t>
            </a:r>
            <a:r>
              <a:rPr lang="ru-RU" dirty="0"/>
              <a:t>и </a:t>
            </a:r>
            <a:r>
              <a:rPr lang="ru-RU" dirty="0" smtClean="0"/>
              <a:t>рекурсией?</a:t>
            </a:r>
            <a:endParaRPr lang="ru-RU" dirty="0"/>
          </a:p>
          <a:p>
            <a:r>
              <a:rPr lang="ru-RU" dirty="0" smtClean="0"/>
              <a:t>В чем отличие прямой и косвенной </a:t>
            </a:r>
            <a:r>
              <a:rPr lang="ru-RU" dirty="0"/>
              <a:t>рекурсии?</a:t>
            </a:r>
          </a:p>
          <a:p>
            <a:r>
              <a:rPr lang="ru-RU" dirty="0" smtClean="0"/>
              <a:t>От </a:t>
            </a:r>
            <a:r>
              <a:rPr lang="ru-RU" dirty="0"/>
              <a:t>чего зависит глубина </a:t>
            </a:r>
            <a:r>
              <a:rPr lang="ru-RU" dirty="0" smtClean="0"/>
              <a:t>рекурсии?</a:t>
            </a:r>
          </a:p>
          <a:p>
            <a:r>
              <a:rPr lang="ru-RU" dirty="0" smtClean="0"/>
              <a:t>Какие особенности рекурсии нужно учитывать при </a:t>
            </a:r>
            <a:r>
              <a:rPr lang="ru-RU" smtClean="0"/>
              <a:t>программировании рекурсий?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7513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урока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765598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Управляющая кнопка: далее 5">
            <a:hlinkClick r:id="rId7" action="ppaction://hlinksldjump" highlightClick="1"/>
          </p:cNvPr>
          <p:cNvSpPr/>
          <p:nvPr/>
        </p:nvSpPr>
        <p:spPr>
          <a:xfrm>
            <a:off x="7482167" y="1760921"/>
            <a:ext cx="648072" cy="288032"/>
          </a:xfrm>
          <a:prstGeom prst="actionButtonForwardNex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далее 6">
            <a:hlinkClick r:id="rId8" action="ppaction://hlinksldjump" highlightClick="1"/>
          </p:cNvPr>
          <p:cNvSpPr/>
          <p:nvPr/>
        </p:nvSpPr>
        <p:spPr>
          <a:xfrm>
            <a:off x="7508046" y="2852936"/>
            <a:ext cx="648072" cy="288032"/>
          </a:xfrm>
          <a:prstGeom prst="actionButtonForwardNex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rId9" action="ppaction://hlinksldjump" highlightClick="1"/>
          </p:cNvPr>
          <p:cNvSpPr/>
          <p:nvPr/>
        </p:nvSpPr>
        <p:spPr>
          <a:xfrm>
            <a:off x="7482167" y="2286583"/>
            <a:ext cx="648072" cy="288032"/>
          </a:xfrm>
          <a:prstGeom prst="actionButtonForwardNex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rId10" action="ppaction://hlinksldjump" highlightClick="1"/>
          </p:cNvPr>
          <p:cNvSpPr/>
          <p:nvPr/>
        </p:nvSpPr>
        <p:spPr>
          <a:xfrm>
            <a:off x="7482167" y="3452986"/>
            <a:ext cx="648072" cy="288032"/>
          </a:xfrm>
          <a:prstGeom prst="actionButtonForwardNex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Управляющая кнопка: далее 9">
            <a:hlinkClick r:id="rId11" action="ppaction://hlinksldjump" highlightClick="1"/>
          </p:cNvPr>
          <p:cNvSpPr/>
          <p:nvPr/>
        </p:nvSpPr>
        <p:spPr>
          <a:xfrm>
            <a:off x="7460906" y="4005064"/>
            <a:ext cx="648072" cy="288032"/>
          </a:xfrm>
          <a:prstGeom prst="actionButtonForwardNex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далее 10">
            <a:hlinkClick r:id="rId12" action="ppaction://hlinksldjump" highlightClick="1"/>
          </p:cNvPr>
          <p:cNvSpPr/>
          <p:nvPr/>
        </p:nvSpPr>
        <p:spPr>
          <a:xfrm>
            <a:off x="7452320" y="4581128"/>
            <a:ext cx="648072" cy="288032"/>
          </a:xfrm>
          <a:prstGeom prst="actionButtonForwardNex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rId13" action="ppaction://hlinksldjump" highlightClick="1"/>
          </p:cNvPr>
          <p:cNvSpPr/>
          <p:nvPr/>
        </p:nvSpPr>
        <p:spPr>
          <a:xfrm>
            <a:off x="7460906" y="5085184"/>
            <a:ext cx="648072" cy="288032"/>
          </a:xfrm>
          <a:prstGeom prst="actionButtonForwardNex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rId14" action="ppaction://hlinksldjump" highlightClick="1"/>
          </p:cNvPr>
          <p:cNvSpPr/>
          <p:nvPr/>
        </p:nvSpPr>
        <p:spPr>
          <a:xfrm>
            <a:off x="7446963" y="5661248"/>
            <a:ext cx="648072" cy="288032"/>
          </a:xfrm>
          <a:prstGeom prst="actionButtonForwardNex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79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Рекурсия в жизни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1080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Рекурсия</a:t>
            </a:r>
            <a:r>
              <a:rPr lang="ru-RU" dirty="0" smtClean="0"/>
              <a:t> </a:t>
            </a:r>
            <a:r>
              <a:rPr lang="ru-RU" dirty="0"/>
              <a:t>– это определение объекта посредством ссылки на себя</a:t>
            </a:r>
            <a:r>
              <a:rPr lang="ru-RU" dirty="0" smtClean="0"/>
              <a:t>. </a:t>
            </a:r>
            <a:endParaRPr lang="ru-RU" i="1" dirty="0" smtClean="0"/>
          </a:p>
        </p:txBody>
      </p:sp>
      <p:pic>
        <p:nvPicPr>
          <p:cNvPr id="2050" name="Picture 2" descr="http://cafry.net/uploads/posts/zerber2/1312896728_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1068"/>
            <a:ext cx="378620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bscience.org/wp-content/uploads/2013/07/cool-runnings-52-romanesco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41068"/>
            <a:ext cx="3744416" cy="249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39752" y="2412901"/>
            <a:ext cx="3816424" cy="129614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indent="895350"/>
            <a:r>
              <a:rPr lang="ru-RU" dirty="0" smtClean="0"/>
              <a:t>Жил-был царь.</a:t>
            </a:r>
          </a:p>
          <a:p>
            <a:pPr indent="895350"/>
            <a:r>
              <a:rPr lang="ru-RU" dirty="0" smtClean="0"/>
              <a:t>У царя – двор.</a:t>
            </a:r>
          </a:p>
          <a:p>
            <a:pPr indent="895350"/>
            <a:r>
              <a:rPr lang="ru-RU" dirty="0" smtClean="0"/>
              <a:t>На дворе мочало – </a:t>
            </a:r>
          </a:p>
          <a:p>
            <a:pPr indent="895350"/>
            <a:r>
              <a:rPr lang="ru-RU" dirty="0" smtClean="0"/>
              <a:t>Начинай сначала!</a:t>
            </a:r>
            <a:endParaRPr lang="ru-RU" dirty="0"/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604448" y="6093296"/>
            <a:ext cx="360040" cy="504056"/>
          </a:xfrm>
          <a:prstGeom prst="actionButtonHo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075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Использование рекурсий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9080" y="1196753"/>
            <a:ext cx="8483400" cy="79208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При компьютерном моделировании </a:t>
            </a:r>
            <a:r>
              <a:rPr lang="ru-RU" dirty="0"/>
              <a:t>задач из различных предметных областей</a:t>
            </a:r>
            <a:r>
              <a:rPr lang="ru-RU" dirty="0" smtClean="0"/>
              <a:t>.</a:t>
            </a:r>
          </a:p>
        </p:txBody>
      </p:sp>
      <p:pic>
        <p:nvPicPr>
          <p:cNvPr id="1026" name="Picture 2" descr="http://obodrenie.info/wp-content/uploads/2015/08/dna-molecule-partial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322" y="4725144"/>
            <a:ext cx="3555950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coollady.ru/puc/4/snow/008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392" y="2146400"/>
            <a:ext cx="1583313" cy="1714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8" descr="https://cdn.geogebra.org/material/b5Y3CJiHtOhBjfpNlxwZK4yRRhQoJ5Sg/material-SuXUqJbN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://pixelbrush.ru/uploads/posts/2012-11/1352943938_gla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33466"/>
            <a:ext cx="278904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im0-tub-ru.yandex.net/i?id=ba5a5a8e25aaba8cd8c6b8bebc50518d-l&amp;n=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580" y="1876800"/>
            <a:ext cx="3466907" cy="250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estud.ru/wp-content/uploads/2015/05/teoriya-kvantovoj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978660"/>
            <a:ext cx="2485961" cy="166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Управляющая кнопка: домой 9">
            <a:hlinkClick r:id="rId7" action="ppaction://hlinksldjump" highlightClick="1"/>
          </p:cNvPr>
          <p:cNvSpPr/>
          <p:nvPr/>
        </p:nvSpPr>
        <p:spPr>
          <a:xfrm>
            <a:off x="8683272" y="6201308"/>
            <a:ext cx="360040" cy="504056"/>
          </a:xfrm>
          <a:prstGeom prst="actionButtonHo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4887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77809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Решение </a:t>
            </a:r>
            <a:r>
              <a:rPr lang="ru-RU" sz="3200" dirty="0"/>
              <a:t>задач, головоломок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283691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Задача </a:t>
            </a:r>
            <a:r>
              <a:rPr lang="ru-RU" dirty="0"/>
              <a:t>Ханойская башня.</a:t>
            </a:r>
          </a:p>
          <a:p>
            <a:pPr marL="0" indent="0">
              <a:buNone/>
            </a:pPr>
            <a:r>
              <a:rPr lang="ru-RU" dirty="0"/>
              <a:t>Даны три стержня, на один из которых нанизаны восемь колец, причем кольца отличаются размером и лежат меньшее на большем. Задача состоит в том, чтобы перенести пирамиду из восьми колец за наименьшее число ходов на другой стержень. За один раз разрешается переносить только одно кольцо, причём нельзя класть большее кольцо на меньшее.</a:t>
            </a:r>
          </a:p>
          <a:p>
            <a:endParaRPr lang="ru-RU" dirty="0"/>
          </a:p>
        </p:txBody>
      </p:sp>
      <p:pic>
        <p:nvPicPr>
          <p:cNvPr id="4" name="Picture 4" descr="https://im2-tub-ru.yandex.net/i?id=416ee4008d3cd8ad0d83626497292a05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268233"/>
            <a:ext cx="5688632" cy="2504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m1-tub-ru.yandex.net/i?id=306ce3c30e916bf69dce1b51b4e053ac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583" y="188640"/>
            <a:ext cx="1658089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604448" y="6093296"/>
            <a:ext cx="360040" cy="504056"/>
          </a:xfrm>
          <a:prstGeom prst="actionButtonHo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08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Рекурсия в программировании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Рекурсивным называют алгоритм,</a:t>
            </a:r>
            <a:r>
              <a:rPr lang="ru-RU" dirty="0" smtClean="0"/>
              <a:t> в </a:t>
            </a:r>
            <a:r>
              <a:rPr lang="ru-RU" dirty="0"/>
              <a:t>описании которого прямо или косвенно содержится обращение к самому себе. </a:t>
            </a:r>
          </a:p>
          <a:p>
            <a:pPr marL="0" indent="0">
              <a:buNone/>
            </a:pPr>
            <a:r>
              <a:rPr lang="ru-RU" b="1" dirty="0"/>
              <a:t>Рекурсивная функция </a:t>
            </a:r>
            <a:r>
              <a:rPr lang="ru-RU" dirty="0"/>
              <a:t>- это функция, которая вызывает саму себя.</a:t>
            </a:r>
          </a:p>
          <a:p>
            <a:pPr marL="0" indent="0">
              <a:buNone/>
            </a:pPr>
            <a:r>
              <a:rPr lang="ru-RU" i="1" dirty="0"/>
              <a:t>Например, вычисление </a:t>
            </a:r>
            <a:r>
              <a:rPr lang="ru-RU" i="1" dirty="0" smtClean="0"/>
              <a:t>факториала </a:t>
            </a:r>
          </a:p>
          <a:p>
            <a:pPr marL="0" indent="0" algn="ctr">
              <a:buNone/>
            </a:pP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А! = А 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sym typeface="Symbol"/>
              </a:rPr>
              <a:t> (А – 1)!</a:t>
            </a:r>
            <a:endParaRPr lang="ru-RU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0">
              <a:buNone/>
            </a:pPr>
            <a:r>
              <a:rPr lang="ru-RU" i="1" dirty="0" smtClean="0"/>
              <a:t>чисел </a:t>
            </a:r>
            <a:r>
              <a:rPr lang="ru-RU" i="1" dirty="0"/>
              <a:t>Фибоначчи и наибольшего общего делителя с помощью алгоритма Эвклида</a:t>
            </a:r>
          </a:p>
          <a:p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093296"/>
            <a:ext cx="360040" cy="504056"/>
          </a:xfrm>
          <a:prstGeom prst="actionButtonHo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753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Особенности рекурсий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Рекурсия – это приём, позволяющий свести исходную задачу к одной или нескольким более простым задачам того же типа</a:t>
            </a:r>
            <a:r>
              <a:rPr lang="ru-RU" dirty="0"/>
              <a:t>.</a:t>
            </a:r>
            <a:endParaRPr lang="ru-RU" dirty="0" smtClean="0"/>
          </a:p>
          <a:p>
            <a:r>
              <a:rPr lang="ru-RU" dirty="0" smtClean="0"/>
              <a:t>Рекурсия показывает закономерность прохождения события.</a:t>
            </a:r>
          </a:p>
          <a:p>
            <a:r>
              <a:rPr lang="ru-RU" dirty="0" smtClean="0"/>
              <a:t>Для того, чтобы определить рекурсию, нужно задать:</a:t>
            </a:r>
          </a:p>
          <a:p>
            <a:pPr marL="0" indent="0">
              <a:buNone/>
            </a:pPr>
            <a:r>
              <a:rPr lang="ru-RU" dirty="0" smtClean="0">
                <a:effectLst/>
              </a:rPr>
              <a:t>- </a:t>
            </a:r>
            <a:r>
              <a:rPr lang="ru-RU" i="1" dirty="0" smtClean="0">
                <a:effectLst/>
              </a:rPr>
              <a:t>рекуррентную формулу </a:t>
            </a:r>
          </a:p>
          <a:p>
            <a:pPr marL="0" indent="0">
              <a:buNone/>
            </a:pPr>
            <a:r>
              <a:rPr lang="ru-RU" i="1" dirty="0" smtClean="0">
                <a:effectLst/>
              </a:rPr>
              <a:t>- условие остановки рекурсии.</a:t>
            </a:r>
          </a:p>
          <a:p>
            <a:r>
              <a:rPr lang="ru-RU" dirty="0" smtClean="0"/>
              <a:t>Любую рекурсию можно запрограммировать с помощью цикла.</a:t>
            </a:r>
          </a:p>
          <a:p>
            <a:r>
              <a:rPr lang="ru-RU" dirty="0" smtClean="0"/>
              <a:t>Рекурсия позволяет заменить цикл и в некоторых сложных задачах делает решение более понятным, хотя часто менее эффективным.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604448" y="6093296"/>
            <a:ext cx="360040" cy="504056"/>
          </a:xfrm>
          <a:prstGeom prst="actionButtonHo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269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Виды рекурсий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2024046"/>
              </p:ext>
            </p:extLst>
          </p:nvPr>
        </p:nvGraphicFramePr>
        <p:xfrm>
          <a:off x="107504" y="1340768"/>
          <a:ext cx="885698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Управляющая кнопка: домой 4">
            <a:hlinkClick r:id="rId7" action="ppaction://hlinksldjump" highlightClick="1"/>
          </p:cNvPr>
          <p:cNvSpPr/>
          <p:nvPr/>
        </p:nvSpPr>
        <p:spPr>
          <a:xfrm>
            <a:off x="8604448" y="6093296"/>
            <a:ext cx="360040" cy="504056"/>
          </a:xfrm>
          <a:prstGeom prst="actionButtonHo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316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Особенности работы рекурсивных алгоритмов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259228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u="sng" dirty="0" smtClean="0"/>
              <a:t>Глубина рекурсии </a:t>
            </a:r>
            <a:r>
              <a:rPr lang="ru-RU" dirty="0" smtClean="0"/>
              <a:t>- количество вложенных вызовов функции или процедуры.</a:t>
            </a:r>
          </a:p>
          <a:p>
            <a:pPr marL="0" indent="0">
              <a:buNone/>
            </a:pPr>
            <a:r>
              <a:rPr lang="ru-RU" u="sng" dirty="0" smtClean="0"/>
              <a:t>Стек</a:t>
            </a:r>
            <a:r>
              <a:rPr lang="ru-RU" dirty="0" smtClean="0"/>
              <a:t> – специальная область памяти, где сохраняются значения полученных переменных</a:t>
            </a:r>
          </a:p>
          <a:p>
            <a:pPr marL="0" indent="0">
              <a:buNone/>
            </a:pPr>
            <a:r>
              <a:rPr lang="ru-RU" u="sng" dirty="0" smtClean="0"/>
              <a:t>Стек вызовов </a:t>
            </a:r>
            <a:r>
              <a:rPr lang="ru-RU" dirty="0" smtClean="0"/>
              <a:t>— адрес возврата: локальные переменные функции записываются в стек, благодаря чему каждый следующий рекурсивный вызов этой функции пользуется своим набором локальных переменных и за этот счёт работает корректно.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980386303"/>
              </p:ext>
            </p:extLst>
          </p:nvPr>
        </p:nvGraphicFramePr>
        <p:xfrm>
          <a:off x="683568" y="4149080"/>
          <a:ext cx="7920880" cy="2119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Управляющая кнопка: домой 4">
            <a:hlinkClick r:id="rId7" action="ppaction://hlinksldjump" highlightClick="1"/>
          </p:cNvPr>
          <p:cNvSpPr/>
          <p:nvPr/>
        </p:nvSpPr>
        <p:spPr>
          <a:xfrm>
            <a:off x="8604448" y="6093296"/>
            <a:ext cx="360040" cy="504056"/>
          </a:xfrm>
          <a:prstGeom prst="actionButtonHom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257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3947611</TotalTime>
  <Words>548</Words>
  <Application>Microsoft Office PowerPoint</Application>
  <PresentationFormat>Экран (4:3)</PresentationFormat>
  <Paragraphs>82</Paragraphs>
  <Slides>15</Slides>
  <Notes>0</Notes>
  <HiddenSlides>8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Рекурсия и рекурсивные алгоритмы</vt:lpstr>
      <vt:lpstr>Задачи урока</vt:lpstr>
      <vt:lpstr>Рекурсия в жизни</vt:lpstr>
      <vt:lpstr>Использование рекурсий</vt:lpstr>
      <vt:lpstr>Решение задач, головоломок </vt:lpstr>
      <vt:lpstr>Рекурсия в программировании</vt:lpstr>
      <vt:lpstr>Особенности рекурсий</vt:lpstr>
      <vt:lpstr>Виды рекурсий</vt:lpstr>
      <vt:lpstr>Особенности работы рекурсивных алгоритмов</vt:lpstr>
      <vt:lpstr>Рекурсия Pascal-Паскаль</vt:lpstr>
      <vt:lpstr>Особенности программирования рекурсии на языке Паскаль</vt:lpstr>
      <vt:lpstr>Особенности в программе</vt:lpstr>
      <vt:lpstr>Примеры решения задач</vt:lpstr>
      <vt:lpstr>Пример работы рекурсивного алгоритма</vt:lpstr>
      <vt:lpstr>Итог урока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Рекурсия и рекурсивные алгоритмы</dc:title>
  <dc:creator>Пользователь</dc:creator>
  <cp:lastModifiedBy>Пользователь</cp:lastModifiedBy>
  <cp:revision>29</cp:revision>
  <dcterms:created xsi:type="dcterms:W3CDTF">2017-02-25T08:02:43Z</dcterms:created>
  <dcterms:modified xsi:type="dcterms:W3CDTF">2022-03-10T11:06:50Z</dcterms:modified>
</cp:coreProperties>
</file>