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5534-A497-4902-960B-7EBA752CCC37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0A9D-71AE-450F-A5F9-6CB8C5DF15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114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5534-A497-4902-960B-7EBA752CCC37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0A9D-71AE-450F-A5F9-6CB8C5DF15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532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5534-A497-4902-960B-7EBA752CCC37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0A9D-71AE-450F-A5F9-6CB8C5DF15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821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5534-A497-4902-960B-7EBA752CCC37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0A9D-71AE-450F-A5F9-6CB8C5DF15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842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5534-A497-4902-960B-7EBA752CCC37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0A9D-71AE-450F-A5F9-6CB8C5DF15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124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5534-A497-4902-960B-7EBA752CCC37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0A9D-71AE-450F-A5F9-6CB8C5DF15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305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5534-A497-4902-960B-7EBA752CCC37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0A9D-71AE-450F-A5F9-6CB8C5DF15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321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5534-A497-4902-960B-7EBA752CCC37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0A9D-71AE-450F-A5F9-6CB8C5DF15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515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5534-A497-4902-960B-7EBA752CCC37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0A9D-71AE-450F-A5F9-6CB8C5DF15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289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5534-A497-4902-960B-7EBA752CCC37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0A9D-71AE-450F-A5F9-6CB8C5DF15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144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95534-A497-4902-960B-7EBA752CCC37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10A9D-71AE-450F-A5F9-6CB8C5DF15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645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95534-A497-4902-960B-7EBA752CCC37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10A9D-71AE-450F-A5F9-6CB8C5DF15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010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1340768"/>
            <a:ext cx="8352928" cy="136815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Arial Narrow" pitchFamily="34" charset="0"/>
              </a:rPr>
              <a:t>«Мы по городу гуляем </a:t>
            </a:r>
            <a:r>
              <a:rPr lang="ru-RU" sz="3600" b="1" dirty="0" smtClean="0">
                <a:solidFill>
                  <a:srgbClr val="C00000"/>
                </a:solidFill>
                <a:latin typeface="Arial Narrow" pitchFamily="34" charset="0"/>
              </a:rPr>
              <a:t>– про </a:t>
            </a:r>
            <a:r>
              <a:rPr lang="ru-RU" sz="3600" b="1" dirty="0">
                <a:solidFill>
                  <a:srgbClr val="C00000"/>
                </a:solidFill>
                <a:latin typeface="Arial Narrow" pitchFamily="34" charset="0"/>
              </a:rPr>
              <a:t>конструкторов - оружейников узнаем!»</a:t>
            </a:r>
            <a:endParaRPr lang="ru-RU" sz="3600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3528" y="260648"/>
            <a:ext cx="8484640" cy="864096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itchFamily="34" charset="0"/>
              </a:rPr>
              <a:t>Муниципальное бюджетное дошкольное образовательное учреждение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</a:endParaRPr>
          </a:p>
          <a:p>
            <a:r>
              <a:rPr 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itchFamily="34" charset="0"/>
              </a:rPr>
              <a:t>детский сад №55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Arial Narrow" pitchFamily="34" charset="0"/>
            </a:endParaRPr>
          </a:p>
          <a:p>
            <a:endParaRPr lang="ru-RU" dirty="0"/>
          </a:p>
        </p:txBody>
      </p:sp>
      <p:pic>
        <p:nvPicPr>
          <p:cNvPr id="1030" name="Picture 6" descr="https://i.mycdn.me/image?t=3&amp;bid=840168237711&amp;id=838355627023&amp;plc=WEB&amp;tkn=*KCLV_gsexVuKNstJa_sXaWG2h_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08920"/>
            <a:ext cx="7620000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35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336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699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403648" y="52570"/>
            <a:ext cx="6048672" cy="381642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4644008" y="3869341"/>
            <a:ext cx="4321056" cy="3013060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179512" y="3868994"/>
            <a:ext cx="4464496" cy="306916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363076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world-cam.ru/upload/resize_cache/iblock/aaa/295_195_240cd750bba9870f18aada2478b24840a/aaa729b30d1b72c24e8d51db6a64e14b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7560840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7234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kovrov-gvs.my1.ru/0_85bf1_e33e3b8a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755" y="0"/>
            <a:ext cx="5616624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kovrov.3goroda.ru/uploads/kovrov-gallery/image-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02419"/>
            <a:ext cx="4248472" cy="34555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.mycdn.me/image?t=3&amp;bid=839766546466&amp;id=839766546466&amp;plc=WEB&amp;tkn=*IjGACDLs67J0D5ufi3t60ceu4D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711" y="3402419"/>
            <a:ext cx="4483562" cy="3332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24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zebra-tv.ru/upload/iblock/0c0/f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726" y="779337"/>
            <a:ext cx="4896544" cy="27881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kovrov.bezformata.ru/content/image13631419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967" y="3599218"/>
            <a:ext cx="4753474" cy="3139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94451" y="25460"/>
            <a:ext cx="4680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Arial Narrow" pitchFamily="34" charset="0"/>
              </a:rPr>
              <a:t>Улица </a:t>
            </a:r>
            <a:r>
              <a:rPr lang="ru-RU" sz="4000" b="1" dirty="0" err="1">
                <a:solidFill>
                  <a:srgbClr val="C00000"/>
                </a:solidFill>
                <a:latin typeface="Arial Narrow" pitchFamily="34" charset="0"/>
              </a:rPr>
              <a:t>Лепсе</a:t>
            </a:r>
            <a:endParaRPr lang="ru-RU" sz="4000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5128" name="Picture 8" descr="http://adsl.zveronline.ru/projects/articles/2015/07/17/masterskaya-oruzhiya/ca0d646e5d952d1f0135345d2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9" y="850176"/>
            <a:ext cx="3960440" cy="6007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722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Arial Narrow" pitchFamily="34" charset="0"/>
              </a:rPr>
              <a:t>Шпагин</a:t>
            </a:r>
            <a:r>
              <a:rPr lang="ru-RU" sz="4000" dirty="0">
                <a:solidFill>
                  <a:srgbClr val="C00000"/>
                </a:solidFill>
                <a:latin typeface="Arial Narrow" pitchFamily="34" charset="0"/>
              </a:rPr>
              <a:t> </a:t>
            </a:r>
            <a:r>
              <a:rPr lang="ru-RU" sz="4000" b="1" dirty="0">
                <a:solidFill>
                  <a:srgbClr val="C00000"/>
                </a:solidFill>
                <a:latin typeface="Arial Narrow" pitchFamily="34" charset="0"/>
              </a:rPr>
              <a:t>Георгий Семёнович</a:t>
            </a:r>
            <a:r>
              <a:rPr lang="ru-RU" sz="4000" dirty="0">
                <a:solidFill>
                  <a:srgbClr val="C00000"/>
                </a:solidFill>
                <a:latin typeface="Arial Narrow" pitchFamily="34" charset="0"/>
              </a:rPr>
              <a:t> </a:t>
            </a:r>
          </a:p>
        </p:txBody>
      </p:sp>
      <p:pic>
        <p:nvPicPr>
          <p:cNvPr id="6148" name="Picture 4" descr="http://i.ytimg.com/vi/Lztg1aQEerw/hq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545" y="1556792"/>
            <a:ext cx="4572000" cy="27605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img0.liveinternet.ru/images/attach/c/7/95/219/95219280_02_shpag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3240360" cy="419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0" name="Picture 6" descr="https://im3-tub-ru.yandex.net/i?id=a45c9052e2bc3a6342372c3c7edf6424&amp;n=33&amp;h=215&amp;w=26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581128"/>
            <a:ext cx="3024336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604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Arial Narrow" pitchFamily="34" charset="0"/>
              </a:rPr>
              <a:t>Калашников Михаил Тимофеевич</a:t>
            </a:r>
            <a:r>
              <a:rPr lang="ru-RU" dirty="0">
                <a:solidFill>
                  <a:srgbClr val="C00000"/>
                </a:solidFill>
                <a:latin typeface="Arial Narrow" pitchFamily="34" charset="0"/>
              </a:rPr>
              <a:t> </a:t>
            </a:r>
          </a:p>
        </p:txBody>
      </p:sp>
      <p:pic>
        <p:nvPicPr>
          <p:cNvPr id="3" name="Рисунок 2" descr="http://www.ekoinform.com.ua/images/stories/LMG/News/6_2009/kalashnikov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90" y="1340768"/>
            <a:ext cx="3456384" cy="5016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http://static.ozone.ru/multimedia/audio_cd_covers/1013730626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005064"/>
            <a:ext cx="5215425" cy="2674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https://im3-tub-ru.yandex.net/i?id=6b42c26f47d1431583afa6c01e7c7beb&amp;n=33&amp;h=180&amp;w=48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592" y="1530491"/>
            <a:ext cx="4860032" cy="230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76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8321" y="18864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Arial Narrow" pitchFamily="34" charset="0"/>
              </a:rPr>
              <a:t>Горюнов Пётр  Максимович </a:t>
            </a:r>
            <a:endParaRPr lang="ru-RU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8194" name="Picture 2" descr="https://im3-tub-ru.yandex.net/i?id=3e2d0b458fd667c77805789fe75ca198&amp;n=33&amp;h=215&amp;w=2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3456384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bratishka.ru/archiv/2007/11/images/20071108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149080"/>
            <a:ext cx="4536504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ttp://cs406329.vk.me/v406329925/15ab/1hAUE0LLsBw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556792"/>
            <a:ext cx="4366593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4718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.start33.ru/news/2/138/l98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7892768" cy="5976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8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32</Words>
  <Application>Microsoft Office PowerPoint</Application>
  <PresentationFormat>Экран (4:3)</PresentationFormat>
  <Paragraphs>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«Мы по городу гуляем – про конструкторов - оружейников узнаем!»</vt:lpstr>
      <vt:lpstr>Презентация PowerPoint</vt:lpstr>
      <vt:lpstr>Презентация PowerPoint</vt:lpstr>
      <vt:lpstr>Презентация PowerPoint</vt:lpstr>
      <vt:lpstr>Презентация PowerPoint</vt:lpstr>
      <vt:lpstr>Шпагин Георгий Семёнович </vt:lpstr>
      <vt:lpstr>Калашников Михаил Тимофеевич </vt:lpstr>
      <vt:lpstr>Горюнов Пётр  Максимович 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«Мы по городу гуляем –                          про конструкторов - оружейников узнаем!»</dc:title>
  <dc:creator>DNA7 X86</dc:creator>
  <cp:lastModifiedBy>DNA7 X86</cp:lastModifiedBy>
  <cp:revision>12</cp:revision>
  <dcterms:created xsi:type="dcterms:W3CDTF">2016-11-09T15:59:49Z</dcterms:created>
  <dcterms:modified xsi:type="dcterms:W3CDTF">2016-11-11T16:27:51Z</dcterms:modified>
</cp:coreProperties>
</file>