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8" r:id="rId2"/>
    <p:sldId id="262" r:id="rId3"/>
    <p:sldId id="263" r:id="rId4"/>
    <p:sldId id="264" r:id="rId5"/>
    <p:sldId id="265" r:id="rId6"/>
    <p:sldId id="266" r:id="rId7"/>
    <p:sldId id="267" r:id="rId8"/>
    <p:sldId id="26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317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14DDE4-1EB1-4492-BA9C-657A00E340D6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E4AB4-B63F-424E-8E4C-505274BAD7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17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E4AB4-B63F-424E-8E4C-505274BAD7D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912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E4AB4-B63F-424E-8E4C-505274BAD7D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912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E4AB4-B63F-424E-8E4C-505274BAD7D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912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E4AB4-B63F-424E-8E4C-505274BAD7D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9127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E4AB4-B63F-424E-8E4C-505274BAD7D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9127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E4AB4-B63F-424E-8E4C-505274BAD7D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9127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E4AB4-B63F-424E-8E4C-505274BAD7D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912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8284-1515-440B-9368-DB410CB2DDE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AC1E-2903-487C-84A1-82D23DD16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207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8284-1515-440B-9368-DB410CB2DDE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AC1E-2903-487C-84A1-82D23DD16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663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8284-1515-440B-9368-DB410CB2DDE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AC1E-2903-487C-84A1-82D23DD16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199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8284-1515-440B-9368-DB410CB2DDE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AC1E-2903-487C-84A1-82D23DD16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96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8284-1515-440B-9368-DB410CB2DDE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AC1E-2903-487C-84A1-82D23DD16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01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8284-1515-440B-9368-DB410CB2DDE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AC1E-2903-487C-84A1-82D23DD16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409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8284-1515-440B-9368-DB410CB2DDE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AC1E-2903-487C-84A1-82D23DD16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929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8284-1515-440B-9368-DB410CB2DDE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AC1E-2903-487C-84A1-82D23DD16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623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8284-1515-440B-9368-DB410CB2DDE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AC1E-2903-487C-84A1-82D23DD16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905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8284-1515-440B-9368-DB410CB2DDE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AC1E-2903-487C-84A1-82D23DD16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237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8284-1515-440B-9368-DB410CB2DDE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AC1E-2903-487C-84A1-82D23DD16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37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6D8284-1515-440B-9368-DB410CB2DDE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3EAC1E-2903-487C-84A1-82D23DD16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073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openxmlformats.org/officeDocument/2006/relationships/image" Target="../media/image1.jpeg"/><Relationship Id="rId18" Type="http://schemas.microsoft.com/office/2007/relationships/hdphoto" Target="../media/hdphoto2.wdp"/><Relationship Id="rId3" Type="http://schemas.microsoft.com/office/2007/relationships/media" Target="../media/media2.wav"/><Relationship Id="rId21" Type="http://schemas.openxmlformats.org/officeDocument/2006/relationships/image" Target="../media/image6.png"/><Relationship Id="rId7" Type="http://schemas.microsoft.com/office/2007/relationships/media" Target="../media/media4.wav"/><Relationship Id="rId12" Type="http://schemas.openxmlformats.org/officeDocument/2006/relationships/notesSlide" Target="../notesSlides/notesSlide1.xml"/><Relationship Id="rId17" Type="http://schemas.openxmlformats.org/officeDocument/2006/relationships/image" Target="../media/image4.png"/><Relationship Id="rId2" Type="http://schemas.openxmlformats.org/officeDocument/2006/relationships/audio" Target="../media/media1.wav"/><Relationship Id="rId16" Type="http://schemas.microsoft.com/office/2007/relationships/hdphoto" Target="../media/hdphoto1.wdp"/><Relationship Id="rId20" Type="http://schemas.microsoft.com/office/2007/relationships/hdphoto" Target="../media/hdphoto3.wdp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openxmlformats.org/officeDocument/2006/relationships/slideLayout" Target="../slideLayouts/slideLayout2.xml"/><Relationship Id="rId5" Type="http://schemas.microsoft.com/office/2007/relationships/media" Target="../media/media3.wav"/><Relationship Id="rId15" Type="http://schemas.openxmlformats.org/officeDocument/2006/relationships/image" Target="../media/image3.png"/><Relationship Id="rId10" Type="http://schemas.openxmlformats.org/officeDocument/2006/relationships/audio" Target="../media/media5.wav"/><Relationship Id="rId19" Type="http://schemas.openxmlformats.org/officeDocument/2006/relationships/image" Target="../media/image5.png"/><Relationship Id="rId4" Type="http://schemas.openxmlformats.org/officeDocument/2006/relationships/audio" Target="../media/media2.wav"/><Relationship Id="rId9" Type="http://schemas.microsoft.com/office/2007/relationships/media" Target="../media/media5.wav"/><Relationship Id="rId14" Type="http://schemas.openxmlformats.org/officeDocument/2006/relationships/image" Target="../media/image2.png"/><Relationship Id="rId22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8.png"/><Relationship Id="rId3" Type="http://schemas.microsoft.com/office/2007/relationships/media" Target="../media/media7.wav"/><Relationship Id="rId7" Type="http://schemas.openxmlformats.org/officeDocument/2006/relationships/image" Target="../media/image1.jpeg"/><Relationship Id="rId12" Type="http://schemas.microsoft.com/office/2007/relationships/hdphoto" Target="../media/hdphoto2.wdp"/><Relationship Id="rId2" Type="http://schemas.openxmlformats.org/officeDocument/2006/relationships/audio" Target="../media/media6.wav"/><Relationship Id="rId16" Type="http://schemas.openxmlformats.org/officeDocument/2006/relationships/image" Target="../media/image9.png"/><Relationship Id="rId1" Type="http://schemas.microsoft.com/office/2007/relationships/media" Target="../media/media6.wav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7.png"/><Relationship Id="rId10" Type="http://schemas.microsoft.com/office/2007/relationships/hdphoto" Target="../media/hdphoto1.wdp"/><Relationship Id="rId4" Type="http://schemas.openxmlformats.org/officeDocument/2006/relationships/audio" Target="../media/media7.wav"/><Relationship Id="rId9" Type="http://schemas.openxmlformats.org/officeDocument/2006/relationships/image" Target="../media/image3.png"/><Relationship Id="rId1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12" Type="http://schemas.microsoft.com/office/2007/relationships/hdphoto" Target="../media/hdphoto5.wdp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2.png"/><Relationship Id="rId11" Type="http://schemas.openxmlformats.org/officeDocument/2006/relationships/image" Target="../media/image10.png"/><Relationship Id="rId5" Type="http://schemas.openxmlformats.org/officeDocument/2006/relationships/image" Target="../media/image1.jpeg"/><Relationship Id="rId15" Type="http://schemas.openxmlformats.org/officeDocument/2006/relationships/image" Target="../media/image9.png"/><Relationship Id="rId10" Type="http://schemas.microsoft.com/office/2007/relationships/hdphoto" Target="../media/hdphoto2.wdp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4.png"/><Relationship Id="rId14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3.png"/><Relationship Id="rId18" Type="http://schemas.microsoft.com/office/2007/relationships/hdphoto" Target="../media/hdphoto10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12" Type="http://schemas.microsoft.com/office/2007/relationships/hdphoto" Target="../media/hdphoto7.wdp"/><Relationship Id="rId17" Type="http://schemas.openxmlformats.org/officeDocument/2006/relationships/image" Target="../media/image15.png"/><Relationship Id="rId2" Type="http://schemas.openxmlformats.org/officeDocument/2006/relationships/audio" Target="../media/media9.wav"/><Relationship Id="rId16" Type="http://schemas.microsoft.com/office/2007/relationships/hdphoto" Target="../media/hdphoto9.wdp"/><Relationship Id="rId1" Type="http://schemas.microsoft.com/office/2007/relationships/media" Target="../media/media9.wav"/><Relationship Id="rId6" Type="http://schemas.openxmlformats.org/officeDocument/2006/relationships/image" Target="../media/image2.png"/><Relationship Id="rId11" Type="http://schemas.openxmlformats.org/officeDocument/2006/relationships/image" Target="../media/image12.png"/><Relationship Id="rId5" Type="http://schemas.openxmlformats.org/officeDocument/2006/relationships/image" Target="../media/image1.jpeg"/><Relationship Id="rId15" Type="http://schemas.openxmlformats.org/officeDocument/2006/relationships/image" Target="../media/image14.png"/><Relationship Id="rId10" Type="http://schemas.microsoft.com/office/2007/relationships/hdphoto" Target="../media/hdphoto2.wdp"/><Relationship Id="rId19" Type="http://schemas.openxmlformats.org/officeDocument/2006/relationships/image" Target="../media/image9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4.png"/><Relationship Id="rId14" Type="http://schemas.microsoft.com/office/2007/relationships/hdphoto" Target="../media/hdphoto8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3.png"/><Relationship Id="rId18" Type="http://schemas.microsoft.com/office/2007/relationships/hdphoto" Target="../media/hdphoto10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12" Type="http://schemas.microsoft.com/office/2007/relationships/hdphoto" Target="../media/hdphoto7.wdp"/><Relationship Id="rId17" Type="http://schemas.openxmlformats.org/officeDocument/2006/relationships/image" Target="../media/image15.png"/><Relationship Id="rId2" Type="http://schemas.openxmlformats.org/officeDocument/2006/relationships/audio" Target="../media/media10.wav"/><Relationship Id="rId16" Type="http://schemas.microsoft.com/office/2007/relationships/hdphoto" Target="../media/hdphoto9.wdp"/><Relationship Id="rId1" Type="http://schemas.microsoft.com/office/2007/relationships/media" Target="../media/media10.wav"/><Relationship Id="rId6" Type="http://schemas.openxmlformats.org/officeDocument/2006/relationships/image" Target="../media/image2.png"/><Relationship Id="rId11" Type="http://schemas.openxmlformats.org/officeDocument/2006/relationships/image" Target="../media/image12.png"/><Relationship Id="rId5" Type="http://schemas.openxmlformats.org/officeDocument/2006/relationships/image" Target="../media/image1.jpeg"/><Relationship Id="rId15" Type="http://schemas.openxmlformats.org/officeDocument/2006/relationships/image" Target="../media/image14.png"/><Relationship Id="rId10" Type="http://schemas.microsoft.com/office/2007/relationships/hdphoto" Target="../media/hdphoto2.wdp"/><Relationship Id="rId19" Type="http://schemas.openxmlformats.org/officeDocument/2006/relationships/image" Target="../media/image9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4.png"/><Relationship Id="rId14" Type="http://schemas.microsoft.com/office/2007/relationships/hdphoto" Target="../media/hdphoto8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4.png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12" Type="http://schemas.microsoft.com/office/2007/relationships/hdphoto" Target="../media/hdphoto8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13.png"/><Relationship Id="rId5" Type="http://schemas.openxmlformats.org/officeDocument/2006/relationships/image" Target="../media/image3.png"/><Relationship Id="rId10" Type="http://schemas.microsoft.com/office/2007/relationships/hdphoto" Target="../media/hdphoto11.wdp"/><Relationship Id="rId4" Type="http://schemas.openxmlformats.org/officeDocument/2006/relationships/image" Target="../media/image2.png"/><Relationship Id="rId9" Type="http://schemas.openxmlformats.org/officeDocument/2006/relationships/image" Target="../media/image16.png"/><Relationship Id="rId14" Type="http://schemas.microsoft.com/office/2007/relationships/hdphoto" Target="../media/hdphoto9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12.png"/><Relationship Id="rId18" Type="http://schemas.openxmlformats.org/officeDocument/2006/relationships/image" Target="../media/image9.png"/><Relationship Id="rId3" Type="http://schemas.microsoft.com/office/2007/relationships/media" Target="../media/media12.wav"/><Relationship Id="rId7" Type="http://schemas.openxmlformats.org/officeDocument/2006/relationships/image" Target="../media/image1.jpeg"/><Relationship Id="rId12" Type="http://schemas.microsoft.com/office/2007/relationships/hdphoto" Target="../media/hdphoto2.wdp"/><Relationship Id="rId17" Type="http://schemas.microsoft.com/office/2007/relationships/hdphoto" Target="../media/hdphoto12.wdp"/><Relationship Id="rId2" Type="http://schemas.openxmlformats.org/officeDocument/2006/relationships/audio" Target="../media/media11.wav"/><Relationship Id="rId16" Type="http://schemas.openxmlformats.org/officeDocument/2006/relationships/image" Target="../media/image18.png"/><Relationship Id="rId1" Type="http://schemas.microsoft.com/office/2007/relationships/media" Target="../media/media11.wav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17.png"/><Relationship Id="rId10" Type="http://schemas.microsoft.com/office/2007/relationships/hdphoto" Target="../media/hdphoto1.wdp"/><Relationship Id="rId4" Type="http://schemas.openxmlformats.org/officeDocument/2006/relationships/audio" Target="../media/media12.wav"/><Relationship Id="rId9" Type="http://schemas.openxmlformats.org/officeDocument/2006/relationships/image" Target="../media/image3.png"/><Relationship Id="rId14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5.infourok.ru/uploads/ex/11f2/0011c531-6046fcf8/hello_html_7dd5b666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2963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Татьяна\Desktop\к презентации\5c8f0a1f1f8d4c5083dd291be72a41da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268760"/>
            <a:ext cx="2392363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Татьяна\Desktop\к презентации\0_a3ee0_f06dfda8_orig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068960"/>
            <a:ext cx="3942543" cy="1598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img2.freepng.ru/20190713/hit/kisspng-clip-art-portable-network-graphics-openclipart-tre-5d29f1a99561d9.3260174415630299296119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97636" l="0" r="1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264" y="1381233"/>
            <a:ext cx="1675446" cy="2047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Татьяна\Desktop\к презентации\e6a3908da5029d5da6a99716c96858a4.jpg"/>
          <p:cNvPicPr/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4429" b="95429" l="26429" r="8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1591"/>
          <a:stretch/>
        </p:blipFill>
        <p:spPr bwMode="auto">
          <a:xfrm>
            <a:off x="5967064" y="2405116"/>
            <a:ext cx="2105292" cy="3582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532440" y="92469"/>
            <a:ext cx="487363" cy="487363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532439" y="893870"/>
            <a:ext cx="487363" cy="487363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532438" y="1717501"/>
            <a:ext cx="487363" cy="487363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577600" y="2657002"/>
            <a:ext cx="487363" cy="487363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532437" y="340548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4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07 0.10625 L -0.98993 0.2009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99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164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539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00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088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5.infourok.ru/uploads/ex/11f2/0011c531-6046fcf8/hello_html_7dd5b66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28"/>
            <a:ext cx="9296353" cy="695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Татьяна\Desktop\к презентации\5c8f0a1f1f8d4c5083dd291be72a41da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268760"/>
            <a:ext cx="2392363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Татьяна\Desktop\к презентации\0_a3ee0_f06dfda8_ori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068960"/>
            <a:ext cx="3942543" cy="1598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img2.freepng.ru/20190713/hit/kisspng-clip-art-portable-network-graphics-openclipart-tre-5d29f1a99561d9.326017441563029929611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7636" l="0" r="1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264" y="1381233"/>
            <a:ext cx="1675446" cy="2047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C:\Users\Татьяна\Desktop\к презентации\1625514604_3-phonoteka-org-p-kolobok-zastavka-krasivie-zastavki-3.jpg"/>
          <p:cNvPicPr/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389" b="100000" l="14609" r="61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359" r="37179"/>
          <a:stretch/>
        </p:blipFill>
        <p:spPr bwMode="auto">
          <a:xfrm>
            <a:off x="0" y="3933056"/>
            <a:ext cx="1691680" cy="1844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316416" y="188640"/>
            <a:ext cx="487363" cy="487363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316416" y="102507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21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66 0.06597 L 0.36597 0.076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65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2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8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500"/>
                            </p:stCondLst>
                            <p:childTnLst>
                              <p:par>
                                <p:cTn id="22" presetID="32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21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65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5.infourok.ru/uploads/ex/11f2/0011c531-6046fcf8/hello_html_7dd5b66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28"/>
            <a:ext cx="9296353" cy="695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Татьяна\Desktop\к презентации\5c8f0a1f1f8d4c5083dd291be72a41d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268760"/>
            <a:ext cx="2392363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Татьяна\Desktop\к презентации\0_a3ee0_f06dfda8_ori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068960"/>
            <a:ext cx="3942543" cy="1598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img2.freepng.ru/20190713/hit/kisspng-clip-art-portable-network-graphics-openclipart-tre-5d29f1a99561d9.326017441563029929611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7636" l="0" r="1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264" y="1381233"/>
            <a:ext cx="1675446" cy="2047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C:\Users\Татьяна\Desktop\к презентации\1625514604_3-phonoteka-org-p-kolobok-zastavka-krasivie-zastavki-3.jpg"/>
          <p:cNvPicPr/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389" b="100000" l="14609" r="61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359" r="37179"/>
          <a:stretch/>
        </p:blipFill>
        <p:spPr bwMode="auto">
          <a:xfrm>
            <a:off x="755575" y="3707160"/>
            <a:ext cx="1919333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Татьяна\Desktop\к презентации\lisaizayac5.jpg"/>
          <p:cNvPicPr/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7204" b="94194" l="70286" r="94714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641" t="37453" r="5128" b="7913"/>
          <a:stretch/>
        </p:blipFill>
        <p:spPr bwMode="auto">
          <a:xfrm flipH="1">
            <a:off x="6300192" y="3068960"/>
            <a:ext cx="1872208" cy="2708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532440" y="26064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01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1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5.infourok.ru/uploads/ex/11f2/0011c531-6046fcf8/hello_html_7dd5b66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28"/>
            <a:ext cx="9296353" cy="695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Татьяна\Desktop\к презентации\5c8f0a1f1f8d4c5083dd291be72a41d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268760"/>
            <a:ext cx="2392363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Татьяна\Desktop\к презентации\0_a3ee0_f06dfda8_ori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106266"/>
            <a:ext cx="3942543" cy="1598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img2.freepng.ru/20190713/hit/kisspng-clip-art-portable-network-graphics-openclipart-tre-5d29f1a99561d9.326017441563029929611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7636" l="0" r="1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264" y="1381233"/>
            <a:ext cx="1675446" cy="2047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C:\Users\Татьяна\Desktop\к презентации\1625514604_3-phonoteka-org-p-kolobok-zastavka-krasivie-zastavki-3.jpg"/>
          <p:cNvPicPr/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389" b="100000" l="14609" r="61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359" r="37179"/>
          <a:stretch/>
        </p:blipFill>
        <p:spPr bwMode="auto">
          <a:xfrm>
            <a:off x="611559" y="3868241"/>
            <a:ext cx="1872209" cy="2017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s://ds05.infourok.ru/uploads/ex/126e/00094db5-6853cf0a/img1.jpg"/>
          <p:cNvPicPr/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56" b="77639" l="1146" r="93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063" b="34572"/>
          <a:stretch/>
        </p:blipFill>
        <p:spPr bwMode="auto">
          <a:xfrm>
            <a:off x="6516216" y="1268760"/>
            <a:ext cx="2984356" cy="3398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6" descr="C:\Users\Татьяна\Desktop\к презентации\0_a3ee0_f06dfda8_orig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429000"/>
            <a:ext cx="2627784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C:\Users\Татьяна\Desktop\volk.jpg"/>
          <p:cNvPicPr/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9627" b="99411" l="54268" r="97195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126" t="13556"/>
          <a:stretch/>
        </p:blipFill>
        <p:spPr bwMode="auto">
          <a:xfrm>
            <a:off x="5744691" y="2785775"/>
            <a:ext cx="1543050" cy="1842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577262" y="33265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20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5.infourok.ru/uploads/ex/11f2/0011c531-6046fcf8/hello_html_7dd5b66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28"/>
            <a:ext cx="9296353" cy="695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Татьяна\Desktop\к презентации\5c8f0a1f1f8d4c5083dd291be72a41d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268760"/>
            <a:ext cx="2392363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Татьяна\Desktop\к презентации\0_a3ee0_f06dfda8_ori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068960"/>
            <a:ext cx="3942543" cy="1598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img2.freepng.ru/20190713/hit/kisspng-clip-art-portable-network-graphics-openclipart-tre-5d29f1a99561d9.326017441563029929611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7636" l="0" r="1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264" y="1381233"/>
            <a:ext cx="1675446" cy="2047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C:\Users\Татьяна\Desktop\к презентации\1625514604_3-phonoteka-org-p-kolobok-zastavka-krasivie-zastavki-3.jpg"/>
          <p:cNvPicPr/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389" b="100000" l="14609" r="61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359" r="37179"/>
          <a:stretch/>
        </p:blipFill>
        <p:spPr bwMode="auto">
          <a:xfrm>
            <a:off x="611559" y="3868241"/>
            <a:ext cx="1872209" cy="2017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s://ds05.infourok.ru/uploads/ex/126e/00094db5-6853cf0a/img1.jpg"/>
          <p:cNvPicPr/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56" b="77639" l="1146" r="93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063" b="34572"/>
          <a:stretch/>
        </p:blipFill>
        <p:spPr bwMode="auto">
          <a:xfrm>
            <a:off x="6516216" y="1268760"/>
            <a:ext cx="2984356" cy="3398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6" descr="C:\Users\Татьяна\Desktop\к презентации\0_a3ee0_f06dfda8_orig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429000"/>
            <a:ext cx="2627784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C:\Users\Татьяна\Desktop\volk.jpg"/>
          <p:cNvPicPr/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9627" b="99411" l="54268" r="97195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126" t="13556"/>
          <a:stretch/>
        </p:blipFill>
        <p:spPr bwMode="auto">
          <a:xfrm flipH="1">
            <a:off x="3566823" y="2987357"/>
            <a:ext cx="2997280" cy="3226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388424" y="33265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84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5.infourok.ru/uploads/ex/11f2/0011c531-6046fcf8/hello_html_7dd5b6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28"/>
            <a:ext cx="9296353" cy="695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Татьяна\Desktop\к презентации\5c8f0a1f1f8d4c5083dd291be72a41d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268760"/>
            <a:ext cx="2392363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Татьяна\Desktop\к презентации\0_a3ee0_f06dfda8_ori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068960"/>
            <a:ext cx="3942543" cy="1598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img2.freepng.ru/20190713/hit/kisspng-clip-art-portable-network-graphics-openclipart-tre-5d29f1a99561d9.326017441563029929611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7636" l="0" r="1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264" y="1381233"/>
            <a:ext cx="1675446" cy="2047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C:\Users\Татьяна\Desktop\к презентации\1625514604_3-phonoteka-org-p-kolobok-zastavka-krasivie-zastavki-3.jpg"/>
          <p:cNvPicPr/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389" b="100000" l="14609" r="61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359" r="37179"/>
          <a:stretch/>
        </p:blipFill>
        <p:spPr bwMode="auto">
          <a:xfrm>
            <a:off x="3347863" y="3212976"/>
            <a:ext cx="2502383" cy="2736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s://ds05.infourok.ru/uploads/ex/126e/00094db5-6853cf0a/img1.jpg"/>
          <p:cNvPicPr/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56" b="77639" l="1146" r="93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063" b="34572"/>
          <a:stretch/>
        </p:blipFill>
        <p:spPr bwMode="auto">
          <a:xfrm>
            <a:off x="6516216" y="1268760"/>
            <a:ext cx="2984356" cy="3398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6" descr="C:\Users\Татьяна\Desktop\к презентации\0_a3ee0_f06dfda8_orig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429000"/>
            <a:ext cx="2627784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464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5.infourok.ru/uploads/ex/11f2/0011c531-6046fcf8/hello_html_7dd5b66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28"/>
            <a:ext cx="9296353" cy="695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Татьяна\Desktop\к презентации\5c8f0a1f1f8d4c5083dd291be72a41da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268760"/>
            <a:ext cx="2392363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Татьяна\Desktop\к презентации\0_a3ee0_f06dfda8_ori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068960"/>
            <a:ext cx="3942543" cy="1598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img2.freepng.ru/20190713/hit/kisspng-clip-art-portable-network-graphics-openclipart-tre-5d29f1a99561d9.326017441563029929611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7636" l="0" r="1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264" y="1381233"/>
            <a:ext cx="1675446" cy="2047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C:\Users\Татьяна\Desktop\к презентации\1625514604_3-phonoteka-org-p-kolobok-zastavka-krasivie-zastavki-3.jpg"/>
          <p:cNvPicPr/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389" b="100000" l="14609" r="61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359" r="37179"/>
          <a:stretch/>
        </p:blipFill>
        <p:spPr bwMode="auto">
          <a:xfrm>
            <a:off x="611559" y="3868241"/>
            <a:ext cx="1872209" cy="2017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221" name="Picture 5" descr="C:\Users\Татьяна\Desktop\к презентации\hello_html_m1d7696ba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005" y="934528"/>
            <a:ext cx="2710634" cy="3249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w7.pngwing.com/pngs/506/75/png-transparent-christmas-tree-christmas-and-holiday-season-christmas-eve-christmas-holidays-christmas-decoration-new-year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30" b="100000" l="5109" r="94022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393809"/>
            <a:ext cx="2568655" cy="3001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8614696" y="312093"/>
            <a:ext cx="487363" cy="487363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8639621" y="102507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36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L -0.2283 0.275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1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0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>
            <a:alpha val="6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2110" y="1916832"/>
            <a:ext cx="5859780" cy="4069080"/>
          </a:xfrm>
          <a:prstGeom prst="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424940" y="-112440"/>
            <a:ext cx="6294120" cy="202692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2" y="2348880"/>
            <a:ext cx="1719263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08104" y="2398568"/>
            <a:ext cx="1619885" cy="161988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70150" y="2398567"/>
            <a:ext cx="1619885" cy="161988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042000" y="4160557"/>
            <a:ext cx="1619885" cy="161988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782507" y="4160557"/>
            <a:ext cx="1619885" cy="161988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4160557"/>
            <a:ext cx="1619885" cy="161988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12" name="Рисунок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620" y="2043920"/>
            <a:ext cx="2095500" cy="246519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3" name="Рисунок 1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340" y="2043920"/>
            <a:ext cx="2313796" cy="25865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4" name="Рисунок 1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962" y="2160280"/>
            <a:ext cx="2075815" cy="246888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5" name="Рисунок 14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199" y="3782414"/>
            <a:ext cx="1772308" cy="237617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6" name="Рисунок 15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575" y="3782414"/>
            <a:ext cx="1976755" cy="264545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7" name="Рисунок 16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3583" y="3782414"/>
            <a:ext cx="2059193" cy="2814938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36542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7</Words>
  <Application>Microsoft Office PowerPoint</Application>
  <PresentationFormat>Экран (4:3)</PresentationFormat>
  <Paragraphs>7</Paragraphs>
  <Slides>8</Slides>
  <Notes>7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16</cp:revision>
  <dcterms:created xsi:type="dcterms:W3CDTF">2022-01-24T03:25:59Z</dcterms:created>
  <dcterms:modified xsi:type="dcterms:W3CDTF">2022-01-24T07:24:43Z</dcterms:modified>
</cp:coreProperties>
</file>