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72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C8E57-CEBF-4805-8622-EA70C2277C54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D3E02F-FBC3-4194-BC00-A39E8C49FC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22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54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57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506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8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776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884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32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91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473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8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6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08DC0-E5B0-4D5A-98E0-8CF6571783C9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D0438-A736-4CF4-B4BB-F5BC1F593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04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75387" y="1476533"/>
            <a:ext cx="7992888" cy="1754326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23000"/>
                </a:schemeClr>
              </a:gs>
              <a:gs pos="35000">
                <a:schemeClr val="accent3">
                  <a:tint val="37000"/>
                  <a:satMod val="300000"/>
                  <a:alpha val="50000"/>
                </a:schemeClr>
              </a:gs>
              <a:gs pos="100000">
                <a:schemeClr val="accent3">
                  <a:tint val="15000"/>
                  <a:satMod val="350000"/>
                  <a:alpha val="59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«Эколенок»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«Летяга»</a:t>
            </a:r>
            <a:endParaRPr lang="ru-RU" sz="4400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88640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Муниципальное бюджетное дошкольное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образовательное учреждение - детский сад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компенсирующего вида №452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г. Екатеринбург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634067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Екатеринбург  2019 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450912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Моложенко С.В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группа №4 (6-7 лет),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393459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83768" y="5124322"/>
            <a:ext cx="4032448" cy="151216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39552" y="188640"/>
            <a:ext cx="8208912" cy="41787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Виталина с мамой  придумали нам макет.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1064" y="5124322"/>
            <a:ext cx="40324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Призываем вас,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рубите сосны, ели,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рубите лес!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Чтобы зверек наш не исчез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lang="ru-RU" sz="1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6983" r="15596" b="6509"/>
          <a:stretch/>
        </p:blipFill>
        <p:spPr>
          <a:xfrm>
            <a:off x="539552" y="833531"/>
            <a:ext cx="4702787" cy="42788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254" y="817213"/>
            <a:ext cx="3233599" cy="431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41787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Мастер - класс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16508" b="21269"/>
          <a:stretch/>
        </p:blipFill>
        <p:spPr>
          <a:xfrm>
            <a:off x="539551" y="622332"/>
            <a:ext cx="2260651" cy="19212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97" r="2381" b="9841"/>
          <a:stretch/>
        </p:blipFill>
        <p:spPr>
          <a:xfrm>
            <a:off x="2783501" y="622331"/>
            <a:ext cx="2568624" cy="1921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43578"/>
            <a:ext cx="4104456" cy="30619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34036" y="5610413"/>
            <a:ext cx="5354494" cy="8194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66761" y="5610413"/>
            <a:ext cx="5354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Лиза с мамой провели нам мастер –класс.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Летяги получились у нас.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t="15238" r="20582" b="55352"/>
          <a:stretch/>
        </p:blipFill>
        <p:spPr>
          <a:xfrm>
            <a:off x="5352125" y="615973"/>
            <a:ext cx="3396339" cy="19370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4" t="16667" r="1" b="38254"/>
          <a:stretch/>
        </p:blipFill>
        <p:spPr>
          <a:xfrm>
            <a:off x="4648781" y="2543579"/>
            <a:ext cx="4099684" cy="306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3979983" y="629294"/>
            <a:ext cx="3384106" cy="7778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188640"/>
            <a:ext cx="8208912" cy="41787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Лепбук «Летяга»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1" r="23537" b="15358"/>
          <a:stretch/>
        </p:blipFill>
        <p:spPr>
          <a:xfrm>
            <a:off x="539552" y="634976"/>
            <a:ext cx="3453339" cy="20019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36912"/>
            <a:ext cx="2266221" cy="16996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773" y="2659360"/>
            <a:ext cx="1257914" cy="16772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211" y="2649632"/>
            <a:ext cx="2225823" cy="16693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034" y="2633911"/>
            <a:ext cx="1275606" cy="1700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378" y="2633911"/>
            <a:ext cx="1263816" cy="16850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36578"/>
            <a:ext cx="1707654" cy="22768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073" y="4318998"/>
            <a:ext cx="1720838" cy="22944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79066" y="4607363"/>
            <a:ext cx="2306931" cy="173019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444" y="4318994"/>
            <a:ext cx="1720840" cy="229445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60"/>
          <a:stretch/>
        </p:blipFill>
        <p:spPr>
          <a:xfrm>
            <a:off x="7397631" y="4334718"/>
            <a:ext cx="1350833" cy="22787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996020" y="603422"/>
            <a:ext cx="340249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Долго мы трудились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 вот, что получилось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2"/>
          <a:stretch/>
        </p:blipFill>
        <p:spPr>
          <a:xfrm>
            <a:off x="7346239" y="607456"/>
            <a:ext cx="1388949" cy="20264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1"/>
          <a:stretch/>
        </p:blipFill>
        <p:spPr>
          <a:xfrm>
            <a:off x="3979983" y="1412775"/>
            <a:ext cx="1855707" cy="122113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1"/>
          <a:stretch/>
        </p:blipFill>
        <p:spPr>
          <a:xfrm>
            <a:off x="6302404" y="1405693"/>
            <a:ext cx="1043835" cy="122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8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41787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Буклет «Летяга»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254" y="3180417"/>
            <a:ext cx="3308924" cy="222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8" t="15873" r="16667" b="23651"/>
          <a:stretch/>
        </p:blipFill>
        <p:spPr>
          <a:xfrm>
            <a:off x="4936831" y="751249"/>
            <a:ext cx="3302785" cy="223907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588" y="5589240"/>
            <a:ext cx="4032636" cy="101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5589240"/>
            <a:ext cx="4832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Маша с мамой, молодцы!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Буклет создали от души.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6" r="7325"/>
          <a:stretch/>
        </p:blipFill>
        <p:spPr>
          <a:xfrm>
            <a:off x="791392" y="751249"/>
            <a:ext cx="3528392" cy="467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98488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900" b="1" dirty="0">
                <a:ln w="12700">
                  <a:solidFill>
                    <a:srgbClr val="D1D1CB">
                      <a:satMod val="155000"/>
                    </a:srgbClr>
                  </a:solidFill>
                  <a:prstDash val="solid"/>
                </a:ln>
                <a:solidFill>
                  <a:srgbClr val="666633"/>
                </a:solidFill>
                <a:effectLst>
                  <a:glow rad="139700">
                    <a:srgbClr val="909082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Что мы узнали занимаясь нашим проектом?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7273" y="1556792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Послушав доклады ребят и посмотрев фильм, мы узнали, что  на самом деле белка-летяга не летает, а планирует в воздухе, перемещаясь с одного дерева на другое.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так понравилось Летяга, что мы решили все данные о ней собрать  и создать лепбук.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узнали , что Летяга редкий зверек и занесен в красную книгу.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жизнь Летяг зависит от вырубки лесов.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человек должен жить в гармонии с природой.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Изменилось отношение ребят к животному миру.</a:t>
            </a:r>
          </a:p>
        </p:txBody>
      </p:sp>
    </p:spTree>
    <p:extLst>
      <p:ext uri="{BB962C8B-B14F-4D97-AF65-F5344CB8AC3E}">
        <p14:creationId xmlns:p14="http://schemas.microsoft.com/office/powerpoint/2010/main" val="132798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58477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2700">
                  <a:solidFill>
                    <a:srgbClr val="D1D1CB">
                      <a:satMod val="155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909082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Список источников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908720"/>
            <a:ext cx="820891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Динец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 Л., Ротшильд Е. В. Звери. Энциклопедия природы России. М.: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1998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Николаева. Методика экологического воспитания в детском саду.- М.: Просвещение, 2001.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Сумарокова. Методика ознакомления с природой в детском саду.- М.: Просвещение, 1992.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Елкина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О.В.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Маричева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Учим детей наблюдать и рассказывать.- Ярославль: Академия развития, 1996.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 познаю мир: Детская энциклопедия: животные М.: ТКО «АСТ»,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2006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Интернет ресурсы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98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851920" y="5155859"/>
            <a:ext cx="4176464" cy="168774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 Ты лети наш Экоцвет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Через запад на рассвет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Через север, через юг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Возвращайся сделав круг.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Облети весь белый свет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На вопросы дай ответ.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77723"/>
            <a:ext cx="5459303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6893"/>
            <a:ext cx="6243076" cy="4682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839" y="77723"/>
            <a:ext cx="3103563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77723"/>
            <a:ext cx="583264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приветствует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ЭКОЦВЕТ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1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632173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Проблема:</a:t>
            </a:r>
          </a:p>
          <a:p>
            <a:pPr lvl="0"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современном мире для детей природа не является ценностью, что неудивительно, так как  дети являются зеркалом не только своей семьи, но и ценностных ориентиров нашего общества в целом, которые смещены в сторону потребительских интересов и, как следствие, нерационального  пользования природой.</a:t>
            </a:r>
          </a:p>
          <a:p>
            <a:pPr lvl="0"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Задача педагогов, как одного из основных источников информации для дошкольников, донести и помочь осознать ценность природы, ее красоту и гармонию, формировать эмоционально-значимое, доброжелательное отношение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животным нашего родного края,  дать понять, что именно от людей зависит  их жизнь и условия обитания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15000"/>
              </a:lnSpc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проекта: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познавательных и творческих способностей в процессе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разработки проекта.</a:t>
            </a:r>
            <a:r>
              <a:rPr lang="ru-RU" sz="1600" dirty="0">
                <a:solidFill>
                  <a:srgbClr val="444444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Показать необходимость бережного отношения, охраны редкого вида животного, на примере белки-летяги.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проекта: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представления детей о жизни белки-летяги, его внешнем виде, питании, особенностях образа жизни.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представления детей о способах охраны белки-летяги.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Привлечь внимание детей  и родителей к решению проблемы защиты белки-летяги через вовлечение их в практическую деятельность.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Развивать творчество, активность, самостоятельность, инициативу, умение работать в коллективе.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Воспитывать отзывчивость, доброжелательность, бережное отношение к животному.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66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1" y="188640"/>
            <a:ext cx="8430245" cy="649408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ln w="12700">
                  <a:solidFill>
                    <a:srgbClr val="D1D1CB">
                      <a:satMod val="155000"/>
                    </a:srgbClr>
                  </a:solidFill>
                  <a:prstDash val="solid"/>
                </a:ln>
                <a:solidFill>
                  <a:srgbClr val="76753A"/>
                </a:solidFill>
                <a:effectLst>
                  <a:glow rad="139700">
                    <a:srgbClr val="809EA8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Модель трех вопросов по </a:t>
            </a:r>
            <a:r>
              <a:rPr lang="ru-RU" sz="3200" b="1" dirty="0" smtClean="0">
                <a:ln w="12700">
                  <a:solidFill>
                    <a:srgbClr val="D1D1CB">
                      <a:satMod val="155000"/>
                    </a:srgbClr>
                  </a:solidFill>
                  <a:prstDash val="solid"/>
                </a:ln>
                <a:solidFill>
                  <a:srgbClr val="76753A"/>
                </a:solidFill>
                <a:effectLst>
                  <a:glow rad="139700">
                    <a:srgbClr val="809EA8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проекту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76753A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2167" y="827089"/>
            <a:ext cx="2605063" cy="70643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Что знаю?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17230" y="827089"/>
            <a:ext cx="2592388" cy="70643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Что хочу узнать?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07222" y="1533526"/>
            <a:ext cx="2602395" cy="41767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B9BAB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09619" y="827089"/>
            <a:ext cx="2694830" cy="70643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chemeClr val="tx1"/>
                </a:solidFill>
                <a:latin typeface="Arial"/>
              </a:rPr>
              <a:t>Как узнать?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66" y="1510366"/>
            <a:ext cx="263366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30" y="1478757"/>
            <a:ext cx="286348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37273" y="1549550"/>
            <a:ext cx="25459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!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Спросить у родителей (Лиза)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!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(Гриша)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!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 в интернете (Кирилл)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!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Сходить в зоопарк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(Маша)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6323" y="1549551"/>
            <a:ext cx="249329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ее так называют (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Ярик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на самом деле летает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(Егор)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питается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(Соня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ее враги (Иван)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белки- Летяги (Гриша)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Похожа ли она на обычную белку (Лиза)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endParaRPr lang="ru-RU" b="1" dirty="0" smtClean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endParaRPr lang="ru-RU" b="1" dirty="0" smtClean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endParaRPr lang="ru-RU" b="1" dirty="0" smtClean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?"/>
              <a:defRPr/>
            </a:pPr>
            <a:endParaRPr lang="ru-RU" b="1" dirty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1749" y="1534472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Летяга –это белка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(Оля)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Живет в лесу (Денис)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Летяга значит летает (Гриша)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b="1" dirty="0" smtClean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 smtClean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rgbClr val="B9BAB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31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6186309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ln w="12700">
                  <a:solidFill>
                    <a:srgbClr val="D1D1CB">
                      <a:satMod val="155000"/>
                    </a:srgbClr>
                  </a:solidFill>
                  <a:prstDash val="solid"/>
                </a:ln>
                <a:solidFill>
                  <a:srgbClr val="666633"/>
                </a:solidFill>
                <a:effectLst>
                  <a:glow rad="139700">
                    <a:srgbClr val="809EA8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Реализация проекта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 smtClean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>
              <a:ln w="12700">
                <a:solidFill>
                  <a:srgbClr val="D1D1CB">
                    <a:satMod val="155000"/>
                  </a:srgbClr>
                </a:solidFill>
                <a:prstDash val="solid"/>
              </a:ln>
              <a:solidFill>
                <a:srgbClr val="666633"/>
              </a:solidFill>
              <a:effectLst>
                <a:glow rad="139700">
                  <a:srgbClr val="809EA8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72" y="1624564"/>
            <a:ext cx="263366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24564"/>
            <a:ext cx="28365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4564"/>
            <a:ext cx="288032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887102"/>
            <a:ext cx="2553342" cy="7374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Arial"/>
              </a:rPr>
              <a:t>1 этап - подготовительный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55859"/>
            <a:ext cx="2836550" cy="86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861" y="835437"/>
            <a:ext cx="2903780" cy="88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912280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Arial"/>
              </a:rPr>
              <a:t>2 этап –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Arial"/>
              </a:rPr>
              <a:t>основной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71567" y="953304"/>
            <a:ext cx="2780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Arial"/>
              </a:rPr>
              <a:t>3 этап –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Arial"/>
              </a:rPr>
              <a:t>заключительный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717504"/>
            <a:ext cx="2286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Составление плана работы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Обсуждение форм сотрудничества с родителями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Подбор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литературы, стихов, загадок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Подбор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иллюстраций 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Подготовка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беседы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71566" y="1640240"/>
            <a:ext cx="263288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Создание макета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Б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уклет «Белка –Летяга»  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Оформление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Лепбука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«Летяга»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Мастер –класс (оригами) Летяга</a:t>
            </a:r>
          </a:p>
          <a:p>
            <a:pPr marL="285750" lvl="0" indent="-285750" fontAlgn="base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Выступление с данным проектом в старшей группе</a:t>
            </a:r>
          </a:p>
          <a:p>
            <a:pPr lvl="0" fontAlgn="base">
              <a:lnSpc>
                <a:spcPct val="115000"/>
              </a:lnSpc>
              <a:spcBef>
                <a:spcPct val="0"/>
              </a:spcBef>
              <a:defRPr/>
            </a:pPr>
            <a:endParaRPr lang="ru-RU" sz="16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734" y="1717504"/>
            <a:ext cx="262940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познавательных фильмов.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Беседы.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энциклопедий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 в зоопарк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61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1437317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Чтобы поближе познакомиться с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Летягой 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мы с родителями организовали поход выходного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дня в зоопарк. Но Летягу там не встретили. Интересно почему?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t="21270" r="7461" b="12380"/>
          <a:stretch/>
        </p:blipFill>
        <p:spPr>
          <a:xfrm>
            <a:off x="539552" y="1256753"/>
            <a:ext cx="2370794" cy="32279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7" r="4583" b="7491"/>
          <a:stretch/>
        </p:blipFill>
        <p:spPr>
          <a:xfrm>
            <a:off x="511901" y="4484738"/>
            <a:ext cx="2351314" cy="18398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91" y="4472229"/>
            <a:ext cx="1928934" cy="1862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0" r="29101" b="1270"/>
          <a:stretch/>
        </p:blipFill>
        <p:spPr>
          <a:xfrm>
            <a:off x="2910346" y="1249315"/>
            <a:ext cx="1877679" cy="32229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9" t="2750" r="8095" b="24127"/>
          <a:stretch/>
        </p:blipFill>
        <p:spPr>
          <a:xfrm>
            <a:off x="4788025" y="1249315"/>
            <a:ext cx="1981734" cy="3214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6"/>
          <a:stretch/>
        </p:blipFill>
        <p:spPr>
          <a:xfrm>
            <a:off x="6769759" y="1249314"/>
            <a:ext cx="1978705" cy="32145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5" t="8573" r="25992" b="17058"/>
          <a:stretch/>
        </p:blipFill>
        <p:spPr>
          <a:xfrm>
            <a:off x="4788026" y="4463845"/>
            <a:ext cx="1981733" cy="18607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1" t="13545" r="3256" b="19153"/>
          <a:stretch/>
        </p:blipFill>
        <p:spPr>
          <a:xfrm>
            <a:off x="6660232" y="4463845"/>
            <a:ext cx="2088232" cy="185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8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3736" y="260648"/>
            <a:ext cx="7964728" cy="150810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Чтобы узнать больше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 Летяге 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мы устроили просмотр документального фильма на эту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тему. И узнали, что Летяга считается редким зверьком, занесена в красную книгу </a:t>
            </a:r>
          </a:p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Свердловской области.</a:t>
            </a:r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2" r="1656" b="4225"/>
          <a:stretch/>
        </p:blipFill>
        <p:spPr>
          <a:xfrm>
            <a:off x="779679" y="1768754"/>
            <a:ext cx="7968785" cy="47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800219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Вместе с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родителями мы подготовили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доклады 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Летяге 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представили их в группе!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16993"/>
          <a:stretch/>
        </p:blipFill>
        <p:spPr>
          <a:xfrm>
            <a:off x="4490358" y="979525"/>
            <a:ext cx="2122040" cy="27269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793" y="976349"/>
            <a:ext cx="2047565" cy="27300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/>
          <a:stretch/>
        </p:blipFill>
        <p:spPr>
          <a:xfrm>
            <a:off x="549254" y="976350"/>
            <a:ext cx="1913519" cy="2719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"/>
          <a:stretch/>
        </p:blipFill>
        <p:spPr>
          <a:xfrm>
            <a:off x="2478729" y="3706434"/>
            <a:ext cx="4115407" cy="29577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t="12541" r="15945" b="34746"/>
          <a:stretch/>
        </p:blipFill>
        <p:spPr>
          <a:xfrm>
            <a:off x="6594137" y="976349"/>
            <a:ext cx="2219449" cy="273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0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552" y="188640"/>
            <a:ext cx="8208912" cy="771814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74000"/>
                </a:schemeClr>
              </a:gs>
              <a:gs pos="35000">
                <a:schemeClr val="accent3">
                  <a:tint val="37000"/>
                  <a:satMod val="300000"/>
                  <a:alpha val="58000"/>
                </a:schemeClr>
              </a:gs>
              <a:gs pos="100000">
                <a:schemeClr val="accent3">
                  <a:tint val="15000"/>
                  <a:satMod val="350000"/>
                  <a:alpha val="68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Нам очень понравился рисунок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Лизы.</a:t>
            </a:r>
          </a:p>
          <a:p>
            <a:pPr algn="ctr">
              <a:lnSpc>
                <a:spcPct val="115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Мы решили вылепить Летягу из пластилина.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" t="8378" r="13809" b="10476"/>
          <a:stretch/>
        </p:blipFill>
        <p:spPr>
          <a:xfrm>
            <a:off x="532993" y="960454"/>
            <a:ext cx="2637656" cy="36741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649" y="955517"/>
            <a:ext cx="1512169" cy="20162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955519"/>
            <a:ext cx="1512168" cy="2016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1"/>
          <a:stretch/>
        </p:blipFill>
        <p:spPr>
          <a:xfrm>
            <a:off x="6149281" y="960455"/>
            <a:ext cx="1530373" cy="20112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" r="30067" b="11448"/>
          <a:stretch/>
        </p:blipFill>
        <p:spPr>
          <a:xfrm>
            <a:off x="7679654" y="955517"/>
            <a:ext cx="1068810" cy="20162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r="-543" b="27806"/>
          <a:stretch/>
        </p:blipFill>
        <p:spPr>
          <a:xfrm>
            <a:off x="532993" y="4634631"/>
            <a:ext cx="2673157" cy="146225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 t="8187" r="28677" b="8316"/>
          <a:stretch/>
        </p:blipFill>
        <p:spPr>
          <a:xfrm>
            <a:off x="7674583" y="2956320"/>
            <a:ext cx="1134538" cy="19868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649" y="2973020"/>
            <a:ext cx="1477623" cy="19701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1" y="2973020"/>
            <a:ext cx="1477623" cy="19701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49"/>
          <a:stretch/>
        </p:blipFill>
        <p:spPr>
          <a:xfrm>
            <a:off x="6125894" y="2956320"/>
            <a:ext cx="1553760" cy="1986864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206150" y="4943184"/>
            <a:ext cx="5602971" cy="11537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206150" y="4943184"/>
            <a:ext cx="5542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Белки-летяги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добрые наши друзья,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обижать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нельзя!</a:t>
            </a:r>
          </a:p>
        </p:txBody>
      </p:sp>
    </p:spTree>
    <p:extLst>
      <p:ext uri="{BB962C8B-B14F-4D97-AF65-F5344CB8AC3E}">
        <p14:creationId xmlns:p14="http://schemas.microsoft.com/office/powerpoint/2010/main" val="40709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719</Words>
  <Application>Microsoft Office PowerPoint</Application>
  <PresentationFormat>Экран (4:3)</PresentationFormat>
  <Paragraphs>129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Матвей</dc:creator>
  <cp:lastModifiedBy>XTreme.ws</cp:lastModifiedBy>
  <cp:revision>54</cp:revision>
  <dcterms:created xsi:type="dcterms:W3CDTF">2013-03-23T07:58:19Z</dcterms:created>
  <dcterms:modified xsi:type="dcterms:W3CDTF">2019-11-06T16:15:48Z</dcterms:modified>
</cp:coreProperties>
</file>