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71" r:id="rId5"/>
    <p:sldId id="266" r:id="rId6"/>
    <p:sldId id="263" r:id="rId7"/>
    <p:sldId id="25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ом" initials="Д" lastIdx="1" clrIdx="0">
    <p:extLst>
      <p:ext uri="{19B8F6BF-5375-455C-9EA6-DF929625EA0E}">
        <p15:presenceInfo xmlns:p15="http://schemas.microsoft.com/office/powerpoint/2012/main" userId="Дом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630"/>
    <a:srgbClr val="B812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55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8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020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799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39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222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559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675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607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94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C3859-AD16-4436-B57D-9C5201597C80}" type="datetimeFigureOut">
              <a:rPr lang="ru-RU" smtClean="0"/>
              <a:t>29.03.2025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BB63F-76C4-4A41-AA02-CD0A8F9C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33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00" y="693000"/>
            <a:ext cx="7801933" cy="77981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477000"/>
            <a:ext cx="2121412" cy="3169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1125000"/>
            <a:ext cx="4680000" cy="30611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55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Freeform 7"/>
          <p:cNvSpPr/>
          <p:nvPr/>
        </p:nvSpPr>
        <p:spPr>
          <a:xfrm flipH="1">
            <a:off x="7968000" y="3445050"/>
            <a:ext cx="3581400" cy="3754227"/>
          </a:xfrm>
          <a:custGeom>
            <a:avLst/>
            <a:gdLst/>
            <a:ahLst/>
            <a:cxnLst/>
            <a:rect l="l" t="t" r="r" b="b"/>
            <a:pathLst>
              <a:path w="2179136" h="2458827">
                <a:moveTo>
                  <a:pt x="0" y="0"/>
                </a:moveTo>
                <a:lnTo>
                  <a:pt x="2179136" y="0"/>
                </a:lnTo>
                <a:lnTo>
                  <a:pt x="2179136" y="2458827"/>
                </a:lnTo>
                <a:lnTo>
                  <a:pt x="0" y="245882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3480" t="29026" r="39237" b="63292"/>
          <a:stretch/>
        </p:blipFill>
        <p:spPr>
          <a:xfrm>
            <a:off x="9533400" y="243470"/>
            <a:ext cx="2016000" cy="50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D6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000" y="420749"/>
            <a:ext cx="6600000" cy="3712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2822">
            <a:off x="-281613" y="2557901"/>
            <a:ext cx="4536000" cy="302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743">
            <a:off x="8629710" y="1235347"/>
            <a:ext cx="3687339" cy="43018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2629">
            <a:off x="5246875" y="3265131"/>
            <a:ext cx="2297446" cy="22974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490333" y="5905652"/>
            <a:ext cx="72113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/>
              <a:t>КАК ПРАВИЛЬНО ПИТАТЬСЯ?</a:t>
            </a:r>
          </a:p>
        </p:txBody>
      </p:sp>
    </p:spTree>
    <p:extLst>
      <p:ext uri="{BB962C8B-B14F-4D97-AF65-F5344CB8AC3E}">
        <p14:creationId xmlns:p14="http://schemas.microsoft.com/office/powerpoint/2010/main" val="66816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00" y="1868421"/>
            <a:ext cx="2429261" cy="31211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000" y="2061000"/>
            <a:ext cx="2493000" cy="2493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352000" y="5877000"/>
            <a:ext cx="73057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/>
              <a:t>ВЛИЯНИЕ ЕДЫ НА ЧЕЛОВЕКА</a:t>
            </a:r>
          </a:p>
        </p:txBody>
      </p:sp>
      <p:sp>
        <p:nvSpPr>
          <p:cNvPr id="5" name="TextBox 4"/>
          <p:cNvSpPr txBox="1"/>
          <p:nvPr/>
        </p:nvSpPr>
        <p:spPr>
          <a:xfrm rot="20824230">
            <a:off x="578418" y="945310"/>
            <a:ext cx="2533579" cy="523220"/>
          </a:xfrm>
          <a:prstGeom prst="rect">
            <a:avLst/>
          </a:prstGeom>
          <a:solidFill>
            <a:srgbClr val="BFD630"/>
          </a:solidFill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ЗДОРОВАЯ ЕДА</a:t>
            </a:r>
          </a:p>
        </p:txBody>
      </p:sp>
      <p:sp>
        <p:nvSpPr>
          <p:cNvPr id="6" name="TextBox 5"/>
          <p:cNvSpPr txBox="1"/>
          <p:nvPr/>
        </p:nvSpPr>
        <p:spPr>
          <a:xfrm rot="629914">
            <a:off x="9292454" y="1257759"/>
            <a:ext cx="2295565" cy="52322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ВРЕДНАЯ ЕДА</a:t>
            </a:r>
          </a:p>
        </p:txBody>
      </p:sp>
    </p:spTree>
    <p:extLst>
      <p:ext uri="{BB962C8B-B14F-4D97-AF65-F5344CB8AC3E}">
        <p14:creationId xmlns:p14="http://schemas.microsoft.com/office/powerpoint/2010/main" val="2650386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7" y="13425"/>
            <a:ext cx="11637625" cy="69825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953535">
            <a:off x="6507957" y="582780"/>
            <a:ext cx="9916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 rot="20583838">
            <a:off x="6094617" y="298295"/>
            <a:ext cx="4347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57621" y="5877000"/>
            <a:ext cx="4894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/>
              <a:t>ЧТО МОЖНО ЕСТЬ?</a:t>
            </a:r>
          </a:p>
        </p:txBody>
      </p:sp>
    </p:spTree>
    <p:extLst>
      <p:ext uri="{BB962C8B-B14F-4D97-AF65-F5344CB8AC3E}">
        <p14:creationId xmlns:p14="http://schemas.microsoft.com/office/powerpoint/2010/main" val="474136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0" y="4365000"/>
            <a:ext cx="3240000" cy="18668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6000" y="189000"/>
            <a:ext cx="4083534" cy="4077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00" y="549000"/>
            <a:ext cx="7357887" cy="55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5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000" y="1917000"/>
            <a:ext cx="4991098" cy="4797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49" y="188780"/>
            <a:ext cx="1648971" cy="17282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000" y="261000"/>
            <a:ext cx="1447803" cy="17282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112000" y="586501"/>
            <a:ext cx="45011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ПОЛЕЗНЫЕ </a:t>
            </a:r>
          </a:p>
          <a:p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ПРОДУКТЫ: 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-605694" y="586501"/>
            <a:ext cx="45011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ВРЕДНЫЕ </a:t>
            </a:r>
          </a:p>
          <a:p>
            <a:pPr algn="r"/>
            <a:r>
              <a:rPr lang="ru-RU" sz="3200" b="1" dirty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ПРОДУКТЫ: </a:t>
            </a:r>
            <a:endParaRPr lang="ru-RU" sz="32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256000" y="1917000"/>
            <a:ext cx="2016000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ЭНЕРГИЯ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711098" y="2674061"/>
            <a:ext cx="3000902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КОНЦЕНТРАЦИЯ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438267" y="3438724"/>
            <a:ext cx="1270995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РОСТ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40000" y="3424756"/>
            <a:ext cx="2016000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ЗДОРОВЬЕ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984000" y="4172091"/>
            <a:ext cx="1728000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КРАСОТА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0767444" y="4905458"/>
            <a:ext cx="941818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УМ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907844" y="4932593"/>
            <a:ext cx="1728000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РАДОСТЬ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669300" y="4181817"/>
            <a:ext cx="1102544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ВКУС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9499806" y="5641660"/>
            <a:ext cx="2209456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РАЗВИТИЕ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24000" y="1902961"/>
            <a:ext cx="3096000" cy="4334039"/>
          </a:xfrm>
          <a:prstGeom prst="roundRect">
            <a:avLst/>
          </a:prstGeom>
          <a:solidFill>
            <a:srgbClr val="B81219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СО ВРЕМЕНЕМ ПРИВОДЯТ К РАЗЛИЧНЫМ ЗАБОЛЕВАНИЯМ, УХУДШАЮТ ВНЕШНИЙ ВИД </a:t>
            </a:r>
          </a:p>
          <a:p>
            <a:pPr algn="ctr"/>
            <a:r>
              <a:rPr lang="ru-RU" sz="2400" b="1" dirty="0"/>
              <a:t>И НАСТРОЕНИЕ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488000" y="1902961"/>
            <a:ext cx="1223999" cy="50378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СИЛА</a:t>
            </a:r>
          </a:p>
        </p:txBody>
      </p:sp>
    </p:spTree>
    <p:extLst>
      <p:ext uri="{BB962C8B-B14F-4D97-AF65-F5344CB8AC3E}">
        <p14:creationId xmlns:p14="http://schemas.microsoft.com/office/powerpoint/2010/main" val="86773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000" y="2353047"/>
            <a:ext cx="8577089" cy="4504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00" y="1053000"/>
            <a:ext cx="1648971" cy="17282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000" y="1138690"/>
            <a:ext cx="1447803" cy="1728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01" y="468242"/>
            <a:ext cx="10120197" cy="65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6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2806</TotalTime>
  <Words>46</Words>
  <Application>Microsoft Office PowerPoint</Application>
  <PresentationFormat>Широкоэкранный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Мариша</cp:lastModifiedBy>
  <cp:revision>55</cp:revision>
  <dcterms:created xsi:type="dcterms:W3CDTF">2024-11-19T11:52:05Z</dcterms:created>
  <dcterms:modified xsi:type="dcterms:W3CDTF">2025-03-28T19:40:55Z</dcterms:modified>
</cp:coreProperties>
</file>