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6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2" r:id="rId14"/>
    <p:sldId id="270" r:id="rId15"/>
    <p:sldId id="25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457200" y="6354763"/>
            <a:ext cx="2133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54763"/>
            <a:ext cx="28956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4763"/>
            <a:ext cx="2132013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60000"/>
          </a:solidFill>
          <a:latin typeface="+mj-lt"/>
          <a:ea typeface="+mj-ea"/>
          <a:cs typeface="+mj-cs"/>
        </a:defRPr>
      </a:lvl1pPr>
      <a:lvl2pPr marL="742950" indent="-28575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60000"/>
          </a:solidFill>
          <a:latin typeface="Calibri" pitchFamily="32" charset="0"/>
          <a:cs typeface="Arial Unicode MS" charset="0"/>
        </a:defRPr>
      </a:lvl2pPr>
      <a:lvl3pPr marL="1143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60000"/>
          </a:solidFill>
          <a:latin typeface="Calibri" pitchFamily="32" charset="0"/>
          <a:cs typeface="Arial Unicode MS" charset="0"/>
        </a:defRPr>
      </a:lvl3pPr>
      <a:lvl4pPr marL="1600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60000"/>
          </a:solidFill>
          <a:latin typeface="Calibri" pitchFamily="32" charset="0"/>
          <a:cs typeface="Arial Unicode MS" charset="0"/>
        </a:defRPr>
      </a:lvl4pPr>
      <a:lvl5pPr marL="20574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60000"/>
          </a:solidFill>
          <a:latin typeface="Calibri" pitchFamily="32" charset="0"/>
          <a:cs typeface="Arial Unicode MS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60000"/>
          </a:solidFill>
          <a:latin typeface="Calibri" pitchFamily="32" charset="0"/>
          <a:cs typeface="Arial Unicode MS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60000"/>
          </a:solidFill>
          <a:latin typeface="Calibri" pitchFamily="32" charset="0"/>
          <a:cs typeface="Arial Unicode MS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60000"/>
          </a:solidFill>
          <a:latin typeface="Calibri" pitchFamily="32" charset="0"/>
          <a:cs typeface="Arial Unicode MS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760000"/>
          </a:solidFill>
          <a:latin typeface="Calibri" pitchFamily="32" charset="0"/>
          <a:cs typeface="Arial Unicode MS" charset="0"/>
        </a:defRPr>
      </a:lvl9pPr>
    </p:titleStyle>
    <p:bodyStyle>
      <a:lvl1pPr marL="342900" indent="-342900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76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760000"/>
          </a:solidFill>
          <a:latin typeface="+mn-lt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760000"/>
          </a:solidFill>
          <a:latin typeface="+mn-lt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760000"/>
          </a:solidFill>
          <a:latin typeface="+mn-lt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760000"/>
          </a:solidFill>
          <a:latin typeface="+mn-lt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760000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760000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760000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76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8072494" cy="2214578"/>
          </a:xfrm>
        </p:spPr>
        <p:txBody>
          <a:bodyPr/>
          <a:lstStyle/>
          <a:p>
            <a:r>
              <a:rPr lang="ru-RU" sz="6000" b="1" dirty="0" smtClean="0">
                <a:latin typeface="Georgia" pitchFamily="18" charset="0"/>
              </a:rPr>
              <a:t>Дети, не знавшие детства</a:t>
            </a:r>
            <a:endParaRPr lang="ru-RU" sz="6000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4572008"/>
            <a:ext cx="6572296" cy="1785950"/>
          </a:xfrm>
        </p:spPr>
        <p:txBody>
          <a:bodyPr>
            <a:normAutofit/>
          </a:bodyPr>
          <a:lstStyle/>
          <a:p>
            <a:r>
              <a:rPr lang="ru-RU" dirty="0" smtClean="0"/>
              <a:t>урок мужества</a:t>
            </a:r>
          </a:p>
          <a:p>
            <a:r>
              <a:rPr lang="ru-RU" dirty="0" smtClean="0"/>
              <a:t>9 класс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Новкинская</a:t>
            </a:r>
            <a:r>
              <a:rPr lang="ru-RU" dirty="0" smtClean="0"/>
              <a:t> ООШ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Из воспоминаний Булавинцева Анатолия Георгиевича</a:t>
            </a:r>
            <a:endParaRPr lang="ru-RU" dirty="0"/>
          </a:p>
        </p:txBody>
      </p:sp>
      <p:pic>
        <p:nvPicPr>
          <p:cNvPr id="2050" name="Picture 2" descr="C:\Users\User\Pictures\0_87a2f_a2bb5756_X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29191" y="3477578"/>
            <a:ext cx="3823014" cy="252319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2911" y="1600200"/>
            <a:ext cx="3929089" cy="4972071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Одеться было не во что, обуви тоже не было, а ведь мы росли. Работали, помогали взрослым, работали на заводе, помогали государству. Ждали победы.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E:\св\св5 001.jpg"/>
          <p:cNvPicPr/>
          <p:nvPr/>
        </p:nvPicPr>
        <p:blipFill>
          <a:blip r:embed="rId3"/>
          <a:srcRect l="13933" r="63316" b="61880"/>
          <a:stretch>
            <a:fillRect/>
          </a:stretch>
        </p:blipFill>
        <p:spPr bwMode="auto">
          <a:xfrm>
            <a:off x="5000628" y="1714488"/>
            <a:ext cx="185738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c.pics.livejournal.com/ivan_melnic667/69645200/31248/31248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286124"/>
            <a:ext cx="4554864" cy="3357586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User\Pictures\31633_origin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b="16542"/>
          <a:stretch>
            <a:fillRect/>
          </a:stretch>
        </p:blipFill>
        <p:spPr bwMode="auto">
          <a:xfrm>
            <a:off x="285720" y="857232"/>
            <a:ext cx="4462024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 воспоминаний </a:t>
            </a:r>
            <a:r>
              <a:rPr lang="ru-RU" b="1" dirty="0" err="1" smtClean="0"/>
              <a:t>Костыговой</a:t>
            </a:r>
            <a:r>
              <a:rPr lang="ru-RU" b="1" dirty="0" smtClean="0"/>
              <a:t> Валентины Федоровны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8329642" cy="1822449"/>
          </a:xfrm>
        </p:spPr>
        <p:txBody>
          <a:bodyPr/>
          <a:lstStyle/>
          <a:p>
            <a:r>
              <a:rPr lang="ru-RU" dirty="0" smtClean="0"/>
              <a:t>Одевались кто во что может, кто перелицовывал старые вещи, а кто шил платья из мешковины, чулки вязали сами из белых ниток, а потом красили в чернилах.</a:t>
            </a:r>
          </a:p>
          <a:p>
            <a:endParaRPr lang="ru-RU" dirty="0"/>
          </a:p>
        </p:txBody>
      </p:sp>
      <p:pic>
        <p:nvPicPr>
          <p:cNvPr id="4098" name="Picture 2" descr="C:\Users\User\Desktop\дети войны\IMG_24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3000372"/>
            <a:ext cx="4035829" cy="2693324"/>
          </a:xfrm>
          <a:prstGeom prst="rect">
            <a:avLst/>
          </a:prstGeom>
          <a:noFill/>
        </p:spPr>
      </p:pic>
      <p:pic>
        <p:nvPicPr>
          <p:cNvPr id="4099" name="Picture 3" descr="C:\Users\User\Desktop\дети войны\IMG_243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00562" y="3571876"/>
            <a:ext cx="4041775" cy="2695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797040"/>
          </a:xfrm>
        </p:spPr>
        <p:txBody>
          <a:bodyPr/>
          <a:lstStyle/>
          <a:p>
            <a:r>
              <a:rPr lang="ru-RU" sz="3600" b="1" dirty="0" smtClean="0"/>
              <a:t>Из воспоминаний Бобровниковой Зинаиды Михайловны</a:t>
            </a:r>
            <a:endParaRPr lang="ru-RU" sz="3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85925"/>
            <a:ext cx="4043362" cy="3889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4876" y="1928802"/>
            <a:ext cx="3971924" cy="4197361"/>
          </a:xfrm>
        </p:spPr>
        <p:txBody>
          <a:bodyPr/>
          <a:lstStyle/>
          <a:p>
            <a:r>
              <a:rPr lang="ru-RU" b="1" dirty="0" smtClean="0"/>
              <a:t>Однажды с вокзала я привела на постой военных, так они, в благодарность, оставили нам много чистых тетрадок. То-то была радость!</a:t>
            </a:r>
          </a:p>
          <a:p>
            <a:r>
              <a:rPr lang="ru-RU" b="1" dirty="0" smtClean="0"/>
              <a:t>Детство есть детство. Оно все равно остается беззаботное.</a:t>
            </a:r>
          </a:p>
        </p:txBody>
      </p:sp>
      <p:pic>
        <p:nvPicPr>
          <p:cNvPr id="28674" name="Picture 2" descr="C:\Users\User\Pictures\vvvv - 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71678"/>
            <a:ext cx="3643338" cy="3036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5" name="Picture 1" descr="C:\Users\User\Pictures\images (10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000372"/>
            <a:ext cx="4448900" cy="348555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Сценарий сценар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47486"/>
            <a:ext cx="5214161" cy="3482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Pictures\20314_35159c0906cc78be9123595f0b3fa065.g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85794"/>
            <a:ext cx="6858048" cy="53790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User\Pictures\24004877_1209661257_powe001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3078"/>
            <a:ext cx="8358246" cy="6283456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571472" y="5143512"/>
            <a:ext cx="821537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David" pitchFamily="34" charset="-79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David" pitchFamily="34" charset="-79"/>
              </a:rPr>
              <a:t>Не нужны нам “звёздные войны”,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David" pitchFamily="34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David" pitchFamily="34" charset="-79"/>
              </a:rPr>
              <a:t>  Пусть нам снятся звёздные сны!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David" pitchFamily="34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David" pitchFamily="34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8 класс\DSCN2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928670"/>
            <a:ext cx="5214974" cy="3911231"/>
          </a:xfrm>
          <a:prstGeom prst="rect">
            <a:avLst/>
          </a:prstGeom>
          <a:noFill/>
        </p:spPr>
      </p:pic>
      <p:pic>
        <p:nvPicPr>
          <p:cNvPr id="1028" name="Picture 4" descr="http://korsakovo1.ucoz.ru/Khabkray/gazeta/Khabarovsk/p113_v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966" y="3357562"/>
            <a:ext cx="227952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 descr="C:\Users\User\Pictures\images (10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857224" y="2643182"/>
            <a:ext cx="3522204" cy="3000396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Прошла война, прошла страда,</a:t>
            </a:r>
          </a:p>
          <a:p>
            <a:r>
              <a:rPr lang="ru-RU" dirty="0" smtClean="0"/>
              <a:t>Но боль взывает к людям:</a:t>
            </a:r>
          </a:p>
          <a:p>
            <a:r>
              <a:rPr lang="ru-RU" dirty="0" smtClean="0"/>
              <a:t>Давайте, люди никогда</a:t>
            </a:r>
          </a:p>
          <a:p>
            <a:r>
              <a:rPr lang="ru-RU" dirty="0" smtClean="0"/>
              <a:t>Об этом не забудем.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128588"/>
            <a:ext cx="8401080" cy="2586032"/>
          </a:xfrm>
        </p:spPr>
        <p:txBody>
          <a:bodyPr/>
          <a:lstStyle/>
          <a:p>
            <a:r>
              <a:rPr lang="ru-RU" i="1" dirty="0" smtClean="0"/>
              <a:t> </a:t>
            </a:r>
            <a:r>
              <a:rPr lang="ru-RU" sz="3600" b="1" i="1" dirty="0" smtClean="0"/>
              <a:t>Почему люди все на рассвете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i="1" dirty="0" smtClean="0"/>
              <a:t> Вдруг застыли</a:t>
            </a:r>
            <a:r>
              <a:rPr lang="ru-RU" sz="3600" b="1" dirty="0" smtClean="0"/>
              <a:t>,</a:t>
            </a:r>
            <a:r>
              <a:rPr lang="ru-RU" sz="3600" b="1" i="1" dirty="0" smtClean="0"/>
              <a:t> раскрыв глаза?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i="1" dirty="0" smtClean="0"/>
              <a:t>Что случилось, скажи нам, ветер?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500034" y="2357430"/>
            <a:ext cx="8358246" cy="90010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435" name="Picture 3" descr="C:\Users\User\Pictures\images (10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1428728" y="2352216"/>
            <a:ext cx="5643602" cy="3789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072494" cy="1500198"/>
          </a:xfrm>
        </p:spPr>
        <p:txBody>
          <a:bodyPr/>
          <a:lstStyle/>
          <a:p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85728"/>
            <a:ext cx="4065617" cy="5838847"/>
          </a:xfrm>
        </p:spPr>
        <p:txBody>
          <a:bodyPr/>
          <a:lstStyle/>
          <a:p>
            <a:r>
              <a:rPr lang="ru-RU" sz="5400" b="1" dirty="0" smtClean="0"/>
              <a:t>Лето…</a:t>
            </a:r>
          </a:p>
          <a:p>
            <a:r>
              <a:rPr lang="ru-RU" sz="5400" b="1" dirty="0" smtClean="0"/>
              <a:t>каникулы…, июнь…, 1941 год….</a:t>
            </a:r>
          </a:p>
          <a:p>
            <a:endParaRPr lang="ru-RU" sz="54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7686" y="2714620"/>
            <a:ext cx="4327527" cy="3409955"/>
          </a:xfrm>
        </p:spPr>
        <p:txBody>
          <a:bodyPr/>
          <a:lstStyle/>
          <a:p>
            <a:r>
              <a:rPr lang="ru-RU" sz="4000" b="1" i="1" dirty="0" smtClean="0"/>
              <a:t>Было ли детство у тех, кто рос в годы Великой Отечественной войны?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 воспоминаний </a:t>
            </a:r>
            <a:r>
              <a:rPr lang="ru-RU" b="1" dirty="0" err="1" smtClean="0"/>
              <a:t>Булавинцевой</a:t>
            </a:r>
            <a:r>
              <a:rPr lang="ru-RU" b="1" dirty="0" smtClean="0"/>
              <a:t> Раисы Александровны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000496" y="2285992"/>
            <a:ext cx="4714908" cy="3857652"/>
          </a:xfrm>
        </p:spPr>
        <p:txBody>
          <a:bodyPr/>
          <a:lstStyle/>
          <a:p>
            <a:r>
              <a:rPr lang="ru-RU" dirty="0" smtClean="0"/>
              <a:t>В деревне радио не было, а когда отца стали призывать на войну мы узнали, что началась война. Я была маленьким ребенком и не понимала, всего того страшного, что может принести война…</a:t>
            </a:r>
            <a:endParaRPr lang="ru-RU" dirty="0"/>
          </a:p>
        </p:txBody>
      </p:sp>
      <p:pic>
        <p:nvPicPr>
          <p:cNvPr id="19458" name="Picture 2" descr="C:\Users\User\Pictures\images (10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643314"/>
            <a:ext cx="2061755" cy="2714644"/>
          </a:xfrm>
          <a:prstGeom prst="rect">
            <a:avLst/>
          </a:prstGeom>
          <a:noFill/>
        </p:spPr>
      </p:pic>
      <p:pic>
        <p:nvPicPr>
          <p:cNvPr id="5" name="Рисунок 4" descr="E:\св\888 001.jpg"/>
          <p:cNvPicPr/>
          <p:nvPr/>
        </p:nvPicPr>
        <p:blipFill>
          <a:blip r:embed="rId3"/>
          <a:srcRect l="58393" t="31408" r="21250"/>
          <a:stretch>
            <a:fillRect/>
          </a:stretch>
        </p:blipFill>
        <p:spPr bwMode="auto">
          <a:xfrm>
            <a:off x="642910" y="1643050"/>
            <a:ext cx="164307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714884"/>
            <a:ext cx="7972452" cy="1357321"/>
          </a:xfrm>
        </p:spPr>
        <p:txBody>
          <a:bodyPr/>
          <a:lstStyle/>
          <a:p>
            <a:r>
              <a:rPr lang="ru-RU" i="1" dirty="0" smtClean="0"/>
              <a:t>В те дни мы в войну не играли-</a:t>
            </a:r>
            <a:endParaRPr lang="ru-RU" dirty="0" smtClean="0"/>
          </a:p>
          <a:p>
            <a:r>
              <a:rPr lang="ru-RU" i="1" dirty="0" smtClean="0"/>
              <a:t>                                   Мы просто дышали войной </a:t>
            </a:r>
            <a:endParaRPr lang="ru-RU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</p:txBody>
      </p:sp>
      <p:pic>
        <p:nvPicPr>
          <p:cNvPr id="1026" name="Picture 2" descr="C:\Users\User\Pictures\images (10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98810"/>
            <a:ext cx="5491750" cy="3973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 воспоминаний Лазаревой</a:t>
            </a:r>
            <a:br>
              <a:rPr lang="ru-RU" b="1" dirty="0" smtClean="0"/>
            </a:br>
            <a:r>
              <a:rPr lang="ru-RU" b="1" dirty="0" smtClean="0"/>
              <a:t>Нины Сергеевны</a:t>
            </a:r>
            <a:endParaRPr lang="ru-RU" dirty="0"/>
          </a:p>
        </p:txBody>
      </p:sp>
      <p:pic>
        <p:nvPicPr>
          <p:cNvPr id="20482" name="Picture 2" descr="C:\Users\User\Pictures\images (1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58" r="32085" b="-1546"/>
          <a:stretch>
            <a:fillRect/>
          </a:stretch>
        </p:blipFill>
        <p:spPr bwMode="auto">
          <a:xfrm>
            <a:off x="1500166" y="1928802"/>
            <a:ext cx="3500462" cy="3591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 воспоминаний Кузнецовой  </a:t>
            </a:r>
            <a:r>
              <a:rPr lang="ru-RU" b="1" dirty="0" err="1" smtClean="0"/>
              <a:t>Руфины</a:t>
            </a:r>
            <a:r>
              <a:rPr lang="ru-RU" b="1" dirty="0" smtClean="0"/>
              <a:t> Григорьевны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i="1" dirty="0" smtClean="0"/>
          </a:p>
          <a:p>
            <a:r>
              <a:rPr lang="ru-RU" i="1" dirty="0" smtClean="0"/>
              <a:t>Сижу порой и вспоминаю</a:t>
            </a:r>
            <a:endParaRPr lang="ru-RU" dirty="0" smtClean="0"/>
          </a:p>
          <a:p>
            <a:r>
              <a:rPr lang="ru-RU" i="1" dirty="0" smtClean="0"/>
              <a:t>В душе тревога и печаль</a:t>
            </a:r>
            <a:endParaRPr lang="ru-RU" dirty="0" smtClean="0"/>
          </a:p>
          <a:p>
            <a:r>
              <a:rPr lang="ru-RU" i="1" dirty="0" smtClean="0"/>
              <a:t>Как в жизни мало выпало хорошего</a:t>
            </a:r>
            <a:endParaRPr lang="ru-RU" dirty="0" smtClean="0"/>
          </a:p>
          <a:p>
            <a:r>
              <a:rPr lang="ru-RU" i="1" dirty="0" smtClean="0"/>
              <a:t>Как мало выпало, а жаль.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User\Desktop\дети войны\100_757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4037013" cy="2690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рамзин+Н.М.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Monotype Corsiva" pitchFamily="64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Monotype Corsiva" pitchFamily="64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школьная библиотека</Template>
  <TotalTime>186</TotalTime>
  <Words>260</Words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Карамзин+Н.М.</vt:lpstr>
      <vt:lpstr>Дети, не знавшие детства</vt:lpstr>
      <vt:lpstr>Слайд 2</vt:lpstr>
      <vt:lpstr>Слайд 3</vt:lpstr>
      <vt:lpstr> Почему люди все на рассвете  Вдруг застыли, раскрыв глаза? Что случилось, скажи нам, ветер? </vt:lpstr>
      <vt:lpstr>Слайд 5</vt:lpstr>
      <vt:lpstr>Из воспоминаний Булавинцевой Раисы Александровны</vt:lpstr>
      <vt:lpstr>Слайд 7</vt:lpstr>
      <vt:lpstr>Из воспоминаний Лазаревой Нины Сергеевны</vt:lpstr>
      <vt:lpstr>Из воспоминаний Кузнецовой  Руфины Григорьевны</vt:lpstr>
      <vt:lpstr>Из воспоминаний Булавинцева Анатолия Георгиевича</vt:lpstr>
      <vt:lpstr>Слайд 11</vt:lpstr>
      <vt:lpstr>Из воспоминаний Костыговой Валентины Федоровны</vt:lpstr>
      <vt:lpstr>Из воспоминаний Бобровниковой Зинаиды Михайловны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Дети, незнавшие детства</dc:title>
  <dc:creator>User</dc:creator>
  <cp:lastModifiedBy>User</cp:lastModifiedBy>
  <cp:revision>26</cp:revision>
  <dcterms:created xsi:type="dcterms:W3CDTF">2015-03-06T09:45:26Z</dcterms:created>
  <dcterms:modified xsi:type="dcterms:W3CDTF">2015-04-10T10:44:58Z</dcterms:modified>
</cp:coreProperties>
</file>