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8" r:id="rId2"/>
    <p:sldId id="260" r:id="rId3"/>
    <p:sldId id="259" r:id="rId4"/>
    <p:sldId id="261" r:id="rId5"/>
    <p:sldId id="262" r:id="rId6"/>
    <p:sldId id="264" r:id="rId7"/>
    <p:sldId id="266" r:id="rId8"/>
    <p:sldId id="267" r:id="rId9"/>
    <p:sldId id="268" r:id="rId10"/>
    <p:sldId id="269" r:id="rId11"/>
    <p:sldId id="270" r:id="rId12"/>
    <p:sldId id="271" r:id="rId13"/>
    <p:sldId id="272" r:id="rId14"/>
    <p:sldId id="273" r:id="rId1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9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rickwork-HD-R1a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 useBgFill="1">
        <p:nvSpPr>
          <p:cNvPr id="12" name="Freeform 11"/>
          <p:cNvSpPr/>
          <p:nvPr/>
        </p:nvSpPr>
        <p:spPr>
          <a:xfrm>
            <a:off x="-15875" y="0"/>
            <a:ext cx="11683810" cy="6588125"/>
          </a:xfrm>
          <a:custGeom>
            <a:avLst/>
            <a:gdLst/>
            <a:ahLst/>
            <a:cxnLst/>
            <a:rect l="l" t="t" r="r" b="b"/>
            <a:pathLst>
              <a:path w="11683810" h="6588125">
                <a:moveTo>
                  <a:pt x="0" y="0"/>
                </a:moveTo>
                <a:lnTo>
                  <a:pt x="11318691" y="0"/>
                </a:lnTo>
                <a:lnTo>
                  <a:pt x="11683810" y="5976938"/>
                </a:lnTo>
                <a:lnTo>
                  <a:pt x="15875" y="6588125"/>
                </a:lnTo>
                <a:cubicBezTo>
                  <a:pt x="10583" y="4386792"/>
                  <a:pt x="5292" y="2185458"/>
                  <a:pt x="0" y="0"/>
                </a:cubicBezTo>
                <a:close/>
              </a:path>
            </a:pathLst>
          </a:custGeom>
          <a:ln>
            <a:noFill/>
          </a:ln>
          <a:effectLst>
            <a:outerShdw blurRad="101600" dist="152400" dir="4380000" algn="tl" rotWithShape="0">
              <a:srgbClr val="000000">
                <a:alpha val="43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4" name="Freeform 13"/>
          <p:cNvSpPr/>
          <p:nvPr/>
        </p:nvSpPr>
        <p:spPr>
          <a:xfrm>
            <a:off x="0" y="4282257"/>
            <a:ext cx="11329257" cy="2028845"/>
          </a:xfrm>
          <a:custGeom>
            <a:avLst/>
            <a:gdLst/>
            <a:ahLst/>
            <a:cxnLst/>
            <a:rect l="l" t="t" r="r" b="b"/>
            <a:pathLst>
              <a:path w="11329257" h="2028845">
                <a:moveTo>
                  <a:pt x="0" y="588520"/>
                </a:moveTo>
                <a:lnTo>
                  <a:pt x="11244075" y="0"/>
                </a:lnTo>
                <a:lnTo>
                  <a:pt x="11329257" y="1424838"/>
                </a:lnTo>
                <a:lnTo>
                  <a:pt x="0" y="2028845"/>
                </a:lnTo>
                <a:lnTo>
                  <a:pt x="0" y="588520"/>
                </a:lnTo>
                <a:close/>
              </a:path>
            </a:pathLst>
          </a:custGeom>
          <a:gradFill flip="none" rotWithShape="1">
            <a:gsLst>
              <a:gs pos="3400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6" name="Freeform 25"/>
          <p:cNvSpPr/>
          <p:nvPr/>
        </p:nvSpPr>
        <p:spPr>
          <a:xfrm>
            <a:off x="0" y="0"/>
            <a:ext cx="8719579" cy="456877"/>
          </a:xfrm>
          <a:custGeom>
            <a:avLst/>
            <a:gdLst/>
            <a:ahLst/>
            <a:cxnLst/>
            <a:rect l="l" t="t" r="r" b="b"/>
            <a:pathLst>
              <a:path w="8719579" h="456877">
                <a:moveTo>
                  <a:pt x="0" y="0"/>
                </a:moveTo>
                <a:lnTo>
                  <a:pt x="8719579" y="0"/>
                </a:lnTo>
                <a:lnTo>
                  <a:pt x="0" y="456877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3400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5" name="Freeform 14"/>
          <p:cNvSpPr/>
          <p:nvPr/>
        </p:nvSpPr>
        <p:spPr>
          <a:xfrm rot="21420000">
            <a:off x="-161800" y="293317"/>
            <a:ext cx="11367116" cy="5751804"/>
          </a:xfrm>
          <a:custGeom>
            <a:avLst/>
            <a:gdLst/>
            <a:ahLst/>
            <a:cxnLst/>
            <a:rect l="l" t="t" r="r" b="b"/>
            <a:pathLst>
              <a:path w="11367116" h="5751804">
                <a:moveTo>
                  <a:pt x="11346705" y="0"/>
                </a:moveTo>
                <a:cubicBezTo>
                  <a:pt x="11353509" y="1915114"/>
                  <a:pt x="11360312" y="3830229"/>
                  <a:pt x="11367116" y="5745343"/>
                </a:cubicBezTo>
                <a:lnTo>
                  <a:pt x="0" y="5751804"/>
                </a:lnTo>
              </a:path>
            </a:pathLst>
          </a:custGeom>
          <a:ln w="82550">
            <a:solidFill>
              <a:schemeClr val="tx1">
                <a:lumMod val="50000"/>
                <a:lumOff val="50000"/>
              </a:schemeClr>
            </a:solidFill>
            <a:miter lim="800000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21420000">
            <a:off x="891201" y="662656"/>
            <a:ext cx="9755187" cy="2766528"/>
          </a:xfrm>
        </p:spPr>
        <p:txBody>
          <a:bodyPr anchor="b">
            <a:normAutofit/>
          </a:bodyPr>
          <a:lstStyle>
            <a:lvl1pPr algn="r">
              <a:defRPr sz="8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21420000">
            <a:off x="983062" y="3505209"/>
            <a:ext cx="9755187" cy="550333"/>
          </a:xfrm>
        </p:spPr>
        <p:txBody>
          <a:bodyPr anchor="t">
            <a:noAutofit/>
          </a:bodyPr>
          <a:lstStyle>
            <a:lvl1pPr marL="0" indent="0" algn="r">
              <a:buNone/>
              <a:defRPr sz="28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 rot="21420000">
            <a:off x="4948541" y="4578463"/>
            <a:ext cx="6143653" cy="1163112"/>
          </a:xfrm>
        </p:spPr>
        <p:txBody>
          <a:bodyPr/>
          <a:lstStyle>
            <a:lvl1pPr algn="ctr">
              <a:defRPr sz="54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F7AFFB9B-9FB8-469E-96F9-4D32314110B6}" type="datetimeFigureOut">
              <a:rPr lang="en-US" dirty="0"/>
              <a:t>1/16/2025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 rot="21420000">
            <a:off x="-5560" y="4883024"/>
            <a:ext cx="4047239" cy="1195538"/>
          </a:xfrm>
        </p:spPr>
        <p:txBody>
          <a:bodyPr vert="horz" lIns="91440" tIns="45720" rIns="91440" bIns="45720" rtlCol="0" anchor="ctr"/>
          <a:lstStyle>
            <a:lvl1pPr algn="r">
              <a:defRPr lang="en-US" sz="5400" dirty="0"/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21420000">
            <a:off x="9851758" y="3832648"/>
            <a:ext cx="907186" cy="498470"/>
          </a:xfrm>
        </p:spPr>
        <p:txBody>
          <a:bodyPr/>
          <a:lstStyle>
            <a:lvl1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5" name="5-Point Star 24"/>
          <p:cNvSpPr/>
          <p:nvPr/>
        </p:nvSpPr>
        <p:spPr>
          <a:xfrm rot="21420000">
            <a:off x="4221385" y="5111356"/>
            <a:ext cx="515386" cy="515386"/>
          </a:xfrm>
          <a:prstGeom prst="star5">
            <a:avLst>
              <a:gd name="adj" fmla="val 26693"/>
              <a:gd name="hf" fmla="val 105146"/>
              <a:gd name="vf" fmla="val 110557"/>
            </a:avLst>
          </a:prstGeom>
          <a:solidFill>
            <a:schemeClr val="tx1">
              <a:alpha val="40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4106333"/>
            <a:ext cx="10394708" cy="588846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5801" y="685799"/>
            <a:ext cx="10392513" cy="3194903"/>
          </a:xfr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780" y="4702923"/>
            <a:ext cx="10394728" cy="682472"/>
          </a:xfrm>
        </p:spPr>
        <p:txBody>
          <a:bodyPr anchor="t"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1D2AC3-6A0B-4169-B1EA-E3AE8B351BDD}" type="datetimeFigureOut">
              <a:rPr lang="en-US" dirty="0"/>
              <a:t>1/16/2025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6902" cy="3194903"/>
          </a:xfrm>
        </p:spPr>
        <p:txBody>
          <a:bodyPr anchor="ctr">
            <a:normAutofit/>
          </a:bodyPr>
          <a:lstStyle>
            <a:lvl1pPr algn="ctr">
              <a:defRPr sz="48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779" y="4106333"/>
            <a:ext cx="10394729" cy="1273606"/>
          </a:xfrm>
        </p:spPr>
        <p:txBody>
          <a:bodyPr anchor="ctr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4B9363-8B87-41B7-9F8E-64519CBB8F34}" type="datetimeFigureOut">
              <a:rPr lang="en-US" dirty="0"/>
              <a:t>1/16/2025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1732" y="685800"/>
            <a:ext cx="9525020" cy="2916704"/>
          </a:xfrm>
        </p:spPr>
        <p:txBody>
          <a:bodyPr anchor="ctr">
            <a:normAutofit/>
          </a:bodyPr>
          <a:lstStyle>
            <a:lvl1pPr algn="ctr">
              <a:defRPr sz="48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550264" y="3610032"/>
            <a:ext cx="8667956" cy="377768"/>
          </a:xfrm>
        </p:spPr>
        <p:txBody>
          <a:bodyPr anchor="t">
            <a:normAutofit/>
          </a:bodyPr>
          <a:lstStyle>
            <a:lvl1pPr marL="0" indent="0" algn="r">
              <a:buNone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1" y="4106334"/>
            <a:ext cx="10396882" cy="1268252"/>
          </a:xfrm>
        </p:spPr>
        <p:txBody>
          <a:bodyPr anchor="ctr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EF5746-5284-4951-9F37-7AE924EDBCB7}" type="datetimeFigureOut">
              <a:rPr lang="en-US" dirty="0"/>
              <a:t>1/16/2025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685801" y="89262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473083" y="2922827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723854"/>
            <a:ext cx="10394707" cy="2511835"/>
          </a:xfrm>
        </p:spPr>
        <p:txBody>
          <a:bodyPr anchor="b">
            <a:normAutofit/>
          </a:bodyPr>
          <a:lstStyle>
            <a:lvl1pPr algn="l">
              <a:defRPr sz="48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4247468"/>
            <a:ext cx="10394707" cy="114064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398B29-7265-4A65-A2A4-6703C057B7C1}" type="datetimeFigureOut">
              <a:rPr lang="en-US" dirty="0"/>
              <a:t>1/16/2025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685802" y="685800"/>
            <a:ext cx="10394706" cy="1151965"/>
          </a:xfrm>
        </p:spPr>
        <p:txBody>
          <a:bodyPr/>
          <a:lstStyle>
            <a:lvl1pPr algn="ctr"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85802" y="206339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5802" y="2639658"/>
            <a:ext cx="3310128" cy="273492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234622" y="206339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234621" y="2639658"/>
            <a:ext cx="3310128" cy="273492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770380" y="206339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770380" y="2639658"/>
            <a:ext cx="3310128" cy="273492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FBA082-94DF-4C4B-A041-6624924AB0A8}" type="datetimeFigureOut">
              <a:rPr lang="en-US" dirty="0"/>
              <a:t>1/16/2025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6882" cy="1151965"/>
          </a:xfrm>
        </p:spPr>
        <p:txBody>
          <a:bodyPr/>
          <a:lstStyle>
            <a:lvl1pPr algn="ctr"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91840" y="381302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2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5780" y="2063395"/>
            <a:ext cx="3310128" cy="1536725"/>
          </a:xfrm>
          <a:prstGeom prst="roundRect">
            <a:avLst>
              <a:gd name="adj" fmla="val 0"/>
            </a:avLst>
          </a:prstGeo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91840" y="4389287"/>
            <a:ext cx="3310128" cy="985299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237410" y="381302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2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235999" y="2063395"/>
            <a:ext cx="3310128" cy="1535237"/>
          </a:xfrm>
          <a:prstGeom prst="roundRect">
            <a:avLst>
              <a:gd name="adj" fmla="val 0"/>
            </a:avLst>
          </a:prstGeo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235999" y="4389286"/>
            <a:ext cx="3310128" cy="985300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768944" y="381302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2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768819" y="2063394"/>
            <a:ext cx="3310128" cy="1537196"/>
          </a:xfrm>
          <a:prstGeom prst="roundRect">
            <a:avLst>
              <a:gd name="adj" fmla="val 0"/>
            </a:avLst>
          </a:prstGeo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768819" y="4389284"/>
            <a:ext cx="3310128" cy="985302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7686C4-3AB5-4E0C-86CA-FB108C350AA9}" type="datetimeFigureOut">
              <a:rPr lang="en-US" dirty="0"/>
              <a:t>1/16/2025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r"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685800" y="2063396"/>
            <a:ext cx="10394707" cy="3311190"/>
          </a:xfrm>
        </p:spPr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FF1211-4E0C-4AB3-B04F-585959BDAFE8}" type="datetimeFigureOut">
              <a:rPr lang="en-US" dirty="0"/>
              <a:t>1/16/2025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15862" y="685800"/>
            <a:ext cx="2264646" cy="4688785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685800" y="685800"/>
            <a:ext cx="7904431" cy="4688785"/>
          </a:xfrm>
        </p:spPr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BDECAF-D3BE-4069-9C78-642ECCD01477}" type="datetimeFigureOut">
              <a:rPr lang="en-US" dirty="0"/>
              <a:t>1/16/2025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685800" y="2063396"/>
            <a:ext cx="10394707" cy="3311189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FBDC27-E420-4878-9EE6-7B9656D6442A}" type="datetimeFigureOut">
              <a:rPr lang="en-US" dirty="0"/>
              <a:t>1/16/2025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4707" cy="3193487"/>
          </a:xfrm>
        </p:spPr>
        <p:txBody>
          <a:bodyPr anchor="b">
            <a:normAutofit/>
          </a:bodyPr>
          <a:lstStyle>
            <a:lvl1pPr algn="l">
              <a:defRPr sz="5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1" y="3742267"/>
            <a:ext cx="10394707" cy="1639614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7F47CF-67C9-420C-80A5-E2069FF0C2DF}" type="datetimeFigureOut">
              <a:rPr lang="en-US" dirty="0"/>
              <a:t>1/16/2025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6882" cy="115814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685800" y="2063396"/>
            <a:ext cx="5088714" cy="3311189"/>
          </a:xfrm>
        </p:spPr>
        <p:txBody>
          <a:bodyPr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5993971" y="2063396"/>
            <a:ext cx="5086538" cy="3311189"/>
          </a:xfrm>
        </p:spPr>
        <p:txBody>
          <a:bodyPr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22DC73-F065-42F5-A9F2-D90B2E42A0B3}" type="datetimeFigureOut">
              <a:rPr lang="en-US" dirty="0"/>
              <a:t>1/16/2025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4707" cy="115814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8356" y="2063396"/>
            <a:ext cx="4856158" cy="679994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6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685802" y="2861733"/>
            <a:ext cx="5088712" cy="2512852"/>
          </a:xfrm>
        </p:spPr>
        <p:txBody>
          <a:bodyPr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8191" y="2063396"/>
            <a:ext cx="4864491" cy="679994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6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5993969" y="2861733"/>
            <a:ext cx="5088713" cy="2512852"/>
          </a:xfrm>
        </p:spPr>
        <p:txBody>
          <a:bodyPr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BEA702-9B29-41CC-9BCC-3DF8A0D379FE}" type="datetimeFigureOut">
              <a:rPr lang="en-US" dirty="0"/>
              <a:t>1/16/2025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7649AC-CB8F-4FF1-9A34-5861C74DD0A7}" type="datetimeFigureOut">
              <a:rPr lang="en-US" dirty="0"/>
              <a:t>1/16/2025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C5CECA-2D3A-4680-9B49-752200DE467C}" type="datetimeFigureOut">
              <a:rPr lang="en-US" dirty="0"/>
              <a:t>1/16/2025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3643" y="685800"/>
            <a:ext cx="4126860" cy="2023252"/>
          </a:xfrm>
        </p:spPr>
        <p:txBody>
          <a:bodyPr anchor="b">
            <a:normAutofit/>
          </a:bodyPr>
          <a:lstStyle>
            <a:lvl1pPr algn="ctr"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5046132" y="685800"/>
            <a:ext cx="6034375" cy="468878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93642" y="2709052"/>
            <a:ext cx="4126861" cy="2665533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C3BFE2-83B7-4B0A-B9D3-AB28331082B3}" type="datetimeFigureOut">
              <a:rPr lang="en-US" dirty="0"/>
              <a:t>1/16/2025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85800"/>
            <a:ext cx="6345302" cy="2023252"/>
          </a:xfrm>
        </p:spPr>
        <p:txBody>
          <a:bodyPr anchor="b">
            <a:normAutofit/>
          </a:bodyPr>
          <a:lstStyle>
            <a:lvl1pPr algn="ctr"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82362" y="0"/>
            <a:ext cx="3598146" cy="5071533"/>
          </a:xfr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1" y="2709052"/>
            <a:ext cx="6345301" cy="2362481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EF78E3-FDA3-4D28-AAA2-0B81F349A39D}" type="datetimeFigureOut">
              <a:rPr lang="en-US" dirty="0"/>
              <a:t>1/16/2025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jp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rickwork-HD-R1a.jpg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10" name="Group 9"/>
          <p:cNvGrpSpPr/>
          <p:nvPr/>
        </p:nvGrpSpPr>
        <p:grpSpPr>
          <a:xfrm>
            <a:off x="-25397" y="0"/>
            <a:ext cx="12005350" cy="6644081"/>
            <a:chOff x="-25397" y="0"/>
            <a:chExt cx="12005350" cy="6644081"/>
          </a:xfrm>
        </p:grpSpPr>
        <p:sp useBgFill="1">
          <p:nvSpPr>
            <p:cNvPr id="11" name="Rectangle 10"/>
            <p:cNvSpPr/>
            <p:nvPr/>
          </p:nvSpPr>
          <p:spPr>
            <a:xfrm>
              <a:off x="1" y="0"/>
              <a:ext cx="11979952" cy="6644081"/>
            </a:xfrm>
            <a:prstGeom prst="rect">
              <a:avLst/>
            </a:prstGeom>
            <a:ln>
              <a:noFill/>
            </a:ln>
            <a:effectLst>
              <a:outerShdw blurRad="98425" dist="76200" dir="4380000" algn="tl" rotWithShape="0">
                <a:srgbClr val="000000">
                  <a:alpha val="68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11"/>
            <p:cNvSpPr/>
            <p:nvPr/>
          </p:nvSpPr>
          <p:spPr>
            <a:xfrm>
              <a:off x="-25397" y="0"/>
              <a:ext cx="11773291" cy="6419514"/>
            </a:xfrm>
            <a:custGeom>
              <a:avLst/>
              <a:gdLst/>
              <a:ahLst/>
              <a:cxnLst/>
              <a:rect l="l" t="t" r="r" b="b"/>
              <a:pathLst>
                <a:path w="11773291" h="6419514">
                  <a:moveTo>
                    <a:pt x="11750059" y="0"/>
                  </a:moveTo>
                  <a:lnTo>
                    <a:pt x="11773291" y="6419514"/>
                  </a:lnTo>
                  <a:lnTo>
                    <a:pt x="0" y="6411047"/>
                  </a:lnTo>
                </a:path>
              </a:pathLst>
            </a:custGeom>
            <a:ln w="82550">
              <a:solidFill>
                <a:schemeClr val="tx1">
                  <a:lumMod val="50000"/>
                  <a:lumOff val="50000"/>
                </a:schemeClr>
              </a:solidFill>
              <a:miter lim="800000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sp>
        <p:sp>
          <p:nvSpPr>
            <p:cNvPr id="13" name="Rectangle 12"/>
            <p:cNvSpPr/>
            <p:nvPr/>
          </p:nvSpPr>
          <p:spPr>
            <a:xfrm>
              <a:off x="1" y="5600215"/>
              <a:ext cx="11706512" cy="780581"/>
            </a:xfrm>
            <a:prstGeom prst="rect">
              <a:avLst/>
            </a:prstGeom>
            <a:gradFill flip="none" rotWithShape="1">
              <a:gsLst>
                <a:gs pos="34000">
                  <a:schemeClr val="accent1"/>
                </a:gs>
                <a:gs pos="100000">
                  <a:schemeClr val="accent1">
                    <a:lumMod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6882" cy="115196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063396"/>
            <a:ext cx="10396883" cy="331118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98083" y="5757334"/>
            <a:ext cx="3784600" cy="49847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3200" cap="all"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C35BB1C6-BF8F-4481-8AB2-603A1C8A906A}" type="datetimeFigureOut">
              <a:rPr lang="en-US" dirty="0"/>
              <a:t>1/16/2025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1" y="5757334"/>
            <a:ext cx="5499719" cy="49847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200" cap="all"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287121" y="5757334"/>
            <a:ext cx="907186" cy="49847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3200" cap="all"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6" r:id="rId12"/>
    <p:sldLayoutId id="2147483663" r:id="rId13"/>
    <p:sldLayoutId id="2147483667" r:id="rId14"/>
    <p:sldLayoutId id="2147483668" r:id="rId15"/>
    <p:sldLayoutId id="2147483658" r:id="rId16"/>
    <p:sldLayoutId id="2147483659" r:id="rId17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400" kern="1200" cap="all" baseline="0">
          <a:solidFill>
            <a:schemeClr val="accent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20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8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6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5E7FE734-98CA-531B-9910-1DCAA440F3FF}"/>
              </a:ext>
            </a:extLst>
          </p:cNvPr>
          <p:cNvSpPr txBox="1"/>
          <p:nvPr/>
        </p:nvSpPr>
        <p:spPr>
          <a:xfrm>
            <a:off x="3645353" y="908481"/>
            <a:ext cx="6506936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b="1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					</a:t>
            </a:r>
          </a:p>
          <a:p>
            <a:pPr algn="just"/>
            <a:endParaRPr lang="ru-RU" b="1" dirty="0">
              <a:solidFill>
                <a:srgbClr val="202122"/>
              </a:solidFill>
              <a:latin typeface="Arial" panose="020B0604020202020204" pitchFamily="34" charset="0"/>
            </a:endParaRPr>
          </a:p>
          <a:p>
            <a:r>
              <a:rPr lang="ru-RU" b="1" dirty="0">
                <a:solidFill>
                  <a:srgbClr val="202122"/>
                </a:solidFill>
                <a:latin typeface="Arial" panose="020B0604020202020204" pitchFamily="34" charset="0"/>
              </a:rPr>
              <a:t>			</a:t>
            </a:r>
            <a:endParaRPr lang="ru-RU" sz="2000" dirty="0"/>
          </a:p>
        </p:txBody>
      </p:sp>
      <p:pic>
        <p:nvPicPr>
          <p:cNvPr id="4" name="Рисунок 3" descr="C:\Users\Екатерина\Downloads\3659174730212118_414b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27653" y="123568"/>
            <a:ext cx="7727093" cy="54204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01888769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C:\Users\Екатерина\Downloads\d181d0bed0b2d0b5d182d181d0bad0b0d18f-d0b2d0bbd0b0d181d182d18c.pn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18054" y="263610"/>
            <a:ext cx="9069860" cy="5173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08540230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178011" y="1490830"/>
            <a:ext cx="9267567" cy="34901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3200" dirty="0">
                <a:solidFill>
                  <a:srgbClr val="333333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 съезде присутствуют делегаты от солдат, рабочих, а также и крестьян. Рабочий класс являлся господствующим, основной опорой Советской власти</a:t>
            </a:r>
            <a:r>
              <a:rPr lang="ru-RU" sz="3200" b="1" dirty="0">
                <a:solidFill>
                  <a:srgbClr val="333333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r>
              <a:rPr lang="ru-RU" sz="32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Солдаты, являлись той опорой большевистской власти, которая и была движущей силой революции.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421924" y="527223"/>
            <a:ext cx="672207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Строки  из обращения 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II </a:t>
            </a:r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съезда Советов рабочих в </a:t>
            </a:r>
            <a:r>
              <a:rPr 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Петрограде </a:t>
            </a:r>
            <a:endParaRPr lang="ru-RU" sz="2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968101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878228" y="801606"/>
            <a:ext cx="7900086" cy="29238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40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(1*2+3-4=5):6 =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40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25+25-2+8-47 =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40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18:3+6-6=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40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(14-10)+15-12=</a:t>
            </a:r>
            <a:endParaRPr lang="ru-RU" sz="4000" b="1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9894075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C:\Users\Екатерина\Downloads\бетон.pn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60790" y="770735"/>
            <a:ext cx="4972248" cy="42296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45246125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26503" y="604007"/>
            <a:ext cx="11224469" cy="15887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4000" b="1" dirty="0">
                <a:solidFill>
                  <a:srgbClr val="FF0000"/>
                </a:solidFill>
              </a:rPr>
              <a:t>П</a:t>
            </a:r>
            <a:r>
              <a:rPr lang="ru-RU" sz="4000" b="1" dirty="0" smtClean="0">
                <a:solidFill>
                  <a:srgbClr val="FF0000"/>
                </a:solidFill>
              </a:rPr>
              <a:t>амятник </a:t>
            </a:r>
            <a:r>
              <a:rPr lang="ru-RU" sz="4000" b="1" dirty="0">
                <a:solidFill>
                  <a:srgbClr val="FF0000"/>
                </a:solidFill>
              </a:rPr>
              <a:t>к</a:t>
            </a:r>
            <a:r>
              <a:rPr lang="ru-RU" sz="4000" b="1" dirty="0" smtClean="0">
                <a:solidFill>
                  <a:srgbClr val="FF0000"/>
                </a:solidFill>
              </a:rPr>
              <a:t>оммунистам </a:t>
            </a: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4000" b="1" dirty="0" smtClean="0">
                <a:solidFill>
                  <a:srgbClr val="FF0000"/>
                </a:solidFill>
              </a:rPr>
              <a:t>– основателям Советской</a:t>
            </a:r>
            <a:endParaRPr lang="ru-RU" sz="4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5" name="Объект 5" descr="C:\Users\Екатерина\Downloads\2006173_800.jpg"/>
          <p:cNvPicPr>
            <a:picLocks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71562" y="2463113"/>
            <a:ext cx="3538189" cy="20700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 descr="C:\Users\Екатерина\Downloads\2005987_800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50227" y="2463113"/>
            <a:ext cx="3476368" cy="2141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403654" y="4803605"/>
            <a:ext cx="9391135" cy="5170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24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</a:t>
            </a:r>
            <a:r>
              <a:rPr lang="ru-RU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Верхнеуральск, ул</a:t>
            </a:r>
            <a:r>
              <a:rPr lang="ru-RU" sz="24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К. Маркса, сквер им. 50-летия </a:t>
            </a:r>
            <a:r>
              <a:rPr lang="ru-RU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Октября</a:t>
            </a:r>
            <a:endParaRPr lang="ru-RU" sz="2400" b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4854220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F846F332-456C-D9BA-AC6F-855DFA61AE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1" y="155122"/>
            <a:ext cx="10396882" cy="1890032"/>
          </a:xfrm>
        </p:spPr>
        <p:txBody>
          <a:bodyPr>
            <a:normAutofit/>
          </a:bodyPr>
          <a:lstStyle/>
          <a:p>
            <a:r>
              <a:rPr lang="ru-RU" sz="2000" dirty="0" smtClean="0">
                <a:solidFill>
                  <a:schemeClr val="tx1"/>
                </a:solidFill>
              </a:rPr>
              <a:t> </a:t>
            </a:r>
            <a:endParaRPr lang="ru-RU" sz="2000" dirty="0">
              <a:solidFill>
                <a:schemeClr val="tx1"/>
              </a:solidFill>
            </a:endParaRPr>
          </a:p>
        </p:txBody>
      </p:sp>
      <p:pic>
        <p:nvPicPr>
          <p:cNvPr id="4" name="Рисунок 3" descr="C:\Users\Екатерина\Downloads\13356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65405" y="263611"/>
            <a:ext cx="6878595" cy="52969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49994958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69C593C5-1785-F6B5-11BD-82F4C8977D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Текст 3">
            <a:extLst>
              <a:ext uri="{FF2B5EF4-FFF2-40B4-BE49-F238E27FC236}">
                <a16:creationId xmlns="" xmlns:a16="http://schemas.microsoft.com/office/drawing/2014/main" id="{CE20C0B6-3173-AE00-1F8A-7AD60F9206E6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pPr algn="l"/>
            <a:endParaRPr lang="ru-RU" dirty="0"/>
          </a:p>
        </p:txBody>
      </p:sp>
      <p:pic>
        <p:nvPicPr>
          <p:cNvPr id="6" name="Рисунок 5" descr="C:\Users\Екатерина\Downloads\IMG_1954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46422" y="115329"/>
            <a:ext cx="7595286" cy="54287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32168484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D4EB009A-9C46-4756-FEF8-179C7482DCED}"/>
              </a:ext>
            </a:extLst>
          </p:cNvPr>
          <p:cNvSpPr txBox="1"/>
          <p:nvPr/>
        </p:nvSpPr>
        <p:spPr>
          <a:xfrm>
            <a:off x="3498396" y="73480"/>
            <a:ext cx="7968342" cy="7720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base">
              <a:lnSpc>
                <a:spcPts val="1875"/>
              </a:lnSpc>
              <a:spcAft>
                <a:spcPts val="1500"/>
              </a:spcAft>
            </a:pPr>
            <a:endParaRPr lang="ru-RU" sz="1400" kern="0" dirty="0">
              <a:solidFill>
                <a:srgbClr val="000000"/>
              </a:solidFill>
              <a:effectLst/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>
              <a:lnSpc>
                <a:spcPts val="1875"/>
              </a:lnSpc>
              <a:spcAft>
                <a:spcPts val="1500"/>
              </a:spcAft>
            </a:pPr>
            <a:endParaRPr lang="ru-RU" sz="10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 descr="C:\Users\Екатерина\Downloads\01-61-scaled-e1633798402526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40692" y="205946"/>
            <a:ext cx="7669427" cy="53793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05017282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4AD430C0-902A-A112-2960-9093611C74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6882" cy="587829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4" name="Объект 3">
            <a:extLst>
              <a:ext uri="{FF2B5EF4-FFF2-40B4-BE49-F238E27FC236}">
                <a16:creationId xmlns="" xmlns:a16="http://schemas.microsoft.com/office/drawing/2014/main" id="{2C6E52B5-F01B-616F-34BB-2F4F2FC7D121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6265820" y="2195201"/>
            <a:ext cx="5086538" cy="3311189"/>
          </a:xfrm>
        </p:spPr>
        <p:txBody>
          <a:bodyPr>
            <a:noAutofit/>
          </a:bodyPr>
          <a:lstStyle/>
          <a:p>
            <a:pPr marL="0" indent="0">
              <a:buNone/>
            </a:pPr>
            <a:endParaRPr lang="ru-RU" sz="1400" dirty="0"/>
          </a:p>
        </p:txBody>
      </p:sp>
      <p:pic>
        <p:nvPicPr>
          <p:cNvPr id="6" name="Объект 5" descr="C:\Users\Екатерина\Downloads\2006173_800.jpg"/>
          <p:cNvPicPr>
            <a:picLocks noGrp="1"/>
          </p:cNvPicPr>
          <p:nvPr>
            <p:ph sz="quarter" idx="13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47568" y="304799"/>
            <a:ext cx="7891847" cy="53216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61905727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8AD24155-2A2C-9011-60E9-4546EAB97F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0" y="685800"/>
            <a:ext cx="6345302" cy="824593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4" name="Текст 3">
            <a:extLst>
              <a:ext uri="{FF2B5EF4-FFF2-40B4-BE49-F238E27FC236}">
                <a16:creationId xmlns="" xmlns:a16="http://schemas.microsoft.com/office/drawing/2014/main" id="{D4CA6EF6-B15A-41F4-8F36-8C76760414F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85801" y="1510394"/>
            <a:ext cx="6345301" cy="3561140"/>
          </a:xfrm>
        </p:spPr>
        <p:txBody>
          <a:bodyPr>
            <a:normAutofit/>
          </a:bodyPr>
          <a:lstStyle/>
          <a:p>
            <a:pPr marL="0" indent="0" algn="l" fontAlgn="base">
              <a:buNone/>
            </a:pPr>
            <a:endParaRPr lang="ru-RU" dirty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83068508"/>
              </p:ext>
            </p:extLst>
          </p:nvPr>
        </p:nvGraphicFramePr>
        <p:xfrm>
          <a:off x="922635" y="1029730"/>
          <a:ext cx="9959551" cy="2759676"/>
        </p:xfrm>
        <a:graphic>
          <a:graphicData uri="http://schemas.openxmlformats.org/drawingml/2006/table">
            <a:tbl>
              <a:tblPr firstRow="1" firstCol="1" bandRow="1"/>
              <a:tblGrid>
                <a:gridCol w="1106155"/>
                <a:gridCol w="1106155"/>
                <a:gridCol w="1106155"/>
                <a:gridCol w="1106155"/>
                <a:gridCol w="1106155"/>
                <a:gridCol w="1107194"/>
                <a:gridCol w="1107194"/>
                <a:gridCol w="1107194"/>
                <a:gridCol w="1107194"/>
              </a:tblGrid>
              <a:tr h="137983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200" b="1" dirty="0">
                          <a:solidFill>
                            <a:srgbClr val="00B05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</a:t>
                      </a:r>
                      <a:endParaRPr lang="ru-RU" sz="72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200" b="1" dirty="0">
                          <a:solidFill>
                            <a:srgbClr val="00B05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М</a:t>
                      </a:r>
                      <a:endParaRPr lang="ru-RU" sz="72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200" b="1" dirty="0">
                          <a:solidFill>
                            <a:srgbClr val="00B05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</a:t>
                      </a:r>
                      <a:endParaRPr lang="ru-RU" sz="72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200" b="1" dirty="0">
                          <a:solidFill>
                            <a:srgbClr val="00B05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И</a:t>
                      </a:r>
                      <a:endParaRPr lang="ru-RU" sz="72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200" b="1">
                          <a:solidFill>
                            <a:srgbClr val="00B05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</a:t>
                      </a:r>
                      <a:endParaRPr lang="ru-RU" sz="72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200" b="1">
                          <a:solidFill>
                            <a:srgbClr val="00B05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Т</a:t>
                      </a:r>
                      <a:endParaRPr lang="ru-RU" sz="72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200" b="1">
                          <a:solidFill>
                            <a:srgbClr val="00B05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У</a:t>
                      </a:r>
                      <a:endParaRPr lang="ru-RU" sz="72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200" b="1">
                          <a:solidFill>
                            <a:srgbClr val="00B05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</a:t>
                      </a:r>
                      <a:endParaRPr lang="ru-RU" sz="72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200" b="1">
                          <a:solidFill>
                            <a:srgbClr val="00B05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М</a:t>
                      </a:r>
                      <a:endParaRPr lang="ru-RU" sz="72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7983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200" b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72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200" b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72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200" b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72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2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72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2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72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2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72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2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72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2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72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2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72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2912117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="" xmlns:a16="http://schemas.microsoft.com/office/drawing/2014/main" id="{A65FDAFB-3C2E-35ED-EC02-826BE397D98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6654" y="171450"/>
            <a:ext cx="6074228" cy="2473779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E374DEFB-1D57-5AC4-6DDA-D3FB2D74F7C4}"/>
              </a:ext>
            </a:extLst>
          </p:cNvPr>
          <p:cNvSpPr txBox="1"/>
          <p:nvPr/>
        </p:nvSpPr>
        <p:spPr>
          <a:xfrm>
            <a:off x="1573427" y="3167231"/>
            <a:ext cx="7908325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7200" b="1" dirty="0">
                <a:solidFill>
                  <a:srgbClr val="FF0000"/>
                </a:solidFill>
              </a:rPr>
              <a:t>КОММУНИСТ</a:t>
            </a:r>
            <a:endParaRPr lang="ru-RU" sz="72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177166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26503" y="604007"/>
            <a:ext cx="11224469" cy="15887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4000" b="1" dirty="0">
                <a:solidFill>
                  <a:srgbClr val="FF0000"/>
                </a:solidFill>
              </a:rPr>
              <a:t>П</a:t>
            </a:r>
            <a:r>
              <a:rPr lang="ru-RU" sz="4000" b="1" dirty="0" smtClean="0">
                <a:solidFill>
                  <a:srgbClr val="FF0000"/>
                </a:solidFill>
              </a:rPr>
              <a:t>амятник </a:t>
            </a:r>
            <a:r>
              <a:rPr lang="ru-RU" sz="4000" b="1" dirty="0">
                <a:solidFill>
                  <a:srgbClr val="FF0000"/>
                </a:solidFill>
              </a:rPr>
              <a:t>к</a:t>
            </a:r>
            <a:r>
              <a:rPr lang="ru-RU" sz="4000" b="1" dirty="0" smtClean="0">
                <a:solidFill>
                  <a:srgbClr val="FF0000"/>
                </a:solidFill>
              </a:rPr>
              <a:t>оммунистам </a:t>
            </a: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4000" b="1" dirty="0" smtClean="0">
                <a:solidFill>
                  <a:srgbClr val="FF0000"/>
                </a:solidFill>
              </a:rPr>
              <a:t>– основателям Советской</a:t>
            </a:r>
            <a:endParaRPr lang="ru-RU" sz="4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5" name="Объект 5" descr="C:\Users\Екатерина\Downloads\2006173_800.jpg"/>
          <p:cNvPicPr>
            <a:picLocks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25754" y="2112112"/>
            <a:ext cx="5688868" cy="32943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67416364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698A20E2-9120-B34C-F9B2-89A898B308CB}"/>
              </a:ext>
            </a:extLst>
          </p:cNvPr>
          <p:cNvSpPr txBox="1"/>
          <p:nvPr/>
        </p:nvSpPr>
        <p:spPr>
          <a:xfrm>
            <a:off x="195943" y="102054"/>
            <a:ext cx="11401425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800" dirty="0"/>
              <a:t>Коммунизм – это идеология и система управления, где все люди равны и делятся всеми своими вещами и ресурсами.</a:t>
            </a:r>
          </a:p>
        </p:txBody>
      </p:sp>
      <p:pic>
        <p:nvPicPr>
          <p:cNvPr id="9218" name="Picture 2">
            <a:extLst>
              <a:ext uri="{FF2B5EF4-FFF2-40B4-BE49-F238E27FC236}">
                <a16:creationId xmlns="" xmlns:a16="http://schemas.microsoft.com/office/drawing/2014/main" id="{FC2CEB24-158D-97AD-3E2D-9C2BD743964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59429" y="1280744"/>
            <a:ext cx="7270296" cy="37743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90971058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Главное мероприятие">
  <a:themeElements>
    <a:clrScheme name="Main Event">
      <a:dk1>
        <a:sysClr val="windowText" lastClr="000000"/>
      </a:dk1>
      <a:lt1>
        <a:sysClr val="window" lastClr="FFFFFF"/>
      </a:lt1>
      <a:dk2>
        <a:srgbClr val="424242"/>
      </a:dk2>
      <a:lt2>
        <a:srgbClr val="C8C8C8"/>
      </a:lt2>
      <a:accent1>
        <a:srgbClr val="B80E0F"/>
      </a:accent1>
      <a:accent2>
        <a:srgbClr val="A6987D"/>
      </a:accent2>
      <a:accent3>
        <a:srgbClr val="7F9A71"/>
      </a:accent3>
      <a:accent4>
        <a:srgbClr val="64969F"/>
      </a:accent4>
      <a:accent5>
        <a:srgbClr val="9B75B2"/>
      </a:accent5>
      <a:accent6>
        <a:srgbClr val="80737A"/>
      </a:accent6>
      <a:hlink>
        <a:srgbClr val="F21213"/>
      </a:hlink>
      <a:folHlink>
        <a:srgbClr val="B6A394"/>
      </a:folHlink>
    </a:clrScheme>
    <a:fontScheme name="Main Event">
      <a:majorFont>
        <a:latin typeface="Impac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Impac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ain Event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blipFill>
          <a:blip xmlns:r="http://schemas.openxmlformats.org/officeDocument/2006/relationships" r:embed="rId1">
            <a:duotone>
              <a:schemeClr val="phClr">
                <a:shade val="88000"/>
                <a:lumMod val="88000"/>
              </a:schemeClr>
              <a:schemeClr val="phClr"/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25400" dist="127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88000"/>
              </a:schemeClr>
            </a:gs>
          </a:gsLst>
          <a:lin ang="5400000" scaled="0"/>
        </a:gradFill>
        <a:blipFill>
          <a:blip xmlns:r="http://schemas.openxmlformats.org/officeDocument/2006/relationships" r:embed="rId2">
            <a:duotone>
              <a:schemeClr val="phClr">
                <a:shade val="48000"/>
                <a:satMod val="110000"/>
                <a:lumMod val="40000"/>
              </a:schemeClr>
              <a:schemeClr val="phClr">
                <a:tint val="90000"/>
                <a:lumMod val="106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Main Event" id="{AC372BB4-D83D-411E-B849-B641926BA760}" vid="{F1EFBDE3-1A95-4E3D-81AD-1F53D65BEA01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TM04033927[[fn=Главное мероприятие]]</Template>
  <TotalTime>210</TotalTime>
  <Words>93</Words>
  <Application>Microsoft Office PowerPoint</Application>
  <PresentationFormat>Широкоэкранный</PresentationFormat>
  <Paragraphs>35</Paragraphs>
  <Slides>14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9" baseType="lpstr">
      <vt:lpstr>Arial</vt:lpstr>
      <vt:lpstr>Calibri</vt:lpstr>
      <vt:lpstr>Impact</vt:lpstr>
      <vt:lpstr>Times New Roman</vt:lpstr>
      <vt:lpstr>Главное мероприятие</vt:lpstr>
      <vt:lpstr>Презентация PowerPoint</vt:lpstr>
      <vt:lpstr>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КОММУНИЗМ в СССР</dc:title>
  <dc:creator>Егор Андреевич Матюшин</dc:creator>
  <cp:lastModifiedBy>Admin</cp:lastModifiedBy>
  <cp:revision>8</cp:revision>
  <dcterms:created xsi:type="dcterms:W3CDTF">2023-09-29T08:50:14Z</dcterms:created>
  <dcterms:modified xsi:type="dcterms:W3CDTF">2025-01-16T09:38:50Z</dcterms:modified>
</cp:coreProperties>
</file>