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3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394BE1-D8DC-46E2-9247-E5FA1DE2CC5C}" type="doc">
      <dgm:prSet loTypeId="urn:microsoft.com/office/officeart/2005/8/layout/radial3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4905B0-38A7-41A4-82AD-F4B2EF51C507}">
      <dgm:prSet phldrT="[Текст]"/>
      <dgm:spPr>
        <a:xfrm>
          <a:off x="2755865" y="1168345"/>
          <a:ext cx="2708321" cy="2708321"/>
        </a:xfrm>
        <a:prstGeom prst="ellipse">
          <a:avLst/>
        </a:prstGeo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b="1" dirty="0" smtClean="0">
              <a:solidFill>
                <a:srgbClr val="C00000"/>
              </a:solidFill>
              <a:latin typeface="Times New Roman"/>
              <a:ea typeface="+mn-ea"/>
              <a:cs typeface="+mn-cs"/>
            </a:rPr>
            <a:t>Монастырь</a:t>
          </a:r>
          <a:r>
            <a:rPr lang="ru-RU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endParaRPr lang="ru-RU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3D5DAD43-9DE0-4A2C-ABA8-6BC98B3C29D1}" type="parTrans" cxnId="{31A3A6FF-13C7-4115-A613-88899A5B84BF}">
      <dgm:prSet/>
      <dgm:spPr/>
      <dgm:t>
        <a:bodyPr/>
        <a:lstStyle/>
        <a:p>
          <a:endParaRPr lang="ru-RU"/>
        </a:p>
      </dgm:t>
    </dgm:pt>
    <dgm:pt modelId="{9D39ADE8-C165-4B3E-9FBD-252F84E99A3D}" type="sibTrans" cxnId="{31A3A6FF-13C7-4115-A613-88899A5B84BF}">
      <dgm:prSet/>
      <dgm:spPr/>
      <dgm:t>
        <a:bodyPr/>
        <a:lstStyle/>
        <a:p>
          <a:endParaRPr lang="ru-RU"/>
        </a:p>
      </dgm:t>
    </dgm:pt>
    <dgm:pt modelId="{FFF1391B-D2F5-495D-A843-7C6FEA313094}">
      <dgm:prSet phldrT="[Текст]"/>
      <dgm:spPr>
        <a:xfrm>
          <a:off x="2152254" y="309911"/>
          <a:ext cx="3938197" cy="1354160"/>
        </a:xfrm>
        <a:prstGeom prst="ellipse">
          <a:avLst/>
        </a:prstGeo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__________</a:t>
          </a:r>
        </a:p>
      </dgm:t>
    </dgm:pt>
    <dgm:pt modelId="{80B955A9-2810-4AA2-8AC4-B258290C77CA}" type="parTrans" cxnId="{2A6D7906-DB9B-4F79-B59D-959AB48C33B2}">
      <dgm:prSet/>
      <dgm:spPr/>
      <dgm:t>
        <a:bodyPr/>
        <a:lstStyle/>
        <a:p>
          <a:endParaRPr lang="ru-RU"/>
        </a:p>
      </dgm:t>
    </dgm:pt>
    <dgm:pt modelId="{0184C0CB-1B8E-4592-8550-900DCAF512A7}" type="sibTrans" cxnId="{2A6D7906-DB9B-4F79-B59D-959AB48C33B2}">
      <dgm:prSet/>
      <dgm:spPr/>
      <dgm:t>
        <a:bodyPr/>
        <a:lstStyle/>
        <a:p>
          <a:endParaRPr lang="ru-RU"/>
        </a:p>
      </dgm:t>
    </dgm:pt>
    <dgm:pt modelId="{A4A3C579-89BD-4242-AF71-3615761E1941}">
      <dgm:prSet phldrT="[Текст]"/>
      <dgm:spPr>
        <a:xfrm>
          <a:off x="5134109" y="1748939"/>
          <a:ext cx="3076680" cy="1354160"/>
        </a:xfrm>
        <a:prstGeom prst="ellipse">
          <a:avLst/>
        </a:prstGeo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______</a:t>
          </a:r>
        </a:p>
      </dgm:t>
    </dgm:pt>
    <dgm:pt modelId="{57C688FB-A6DA-4C83-9760-2D4288E13174}" type="parTrans" cxnId="{A574690E-62A5-4967-8C5E-B14F0AEDC43F}">
      <dgm:prSet/>
      <dgm:spPr/>
      <dgm:t>
        <a:bodyPr/>
        <a:lstStyle/>
        <a:p>
          <a:endParaRPr lang="ru-RU"/>
        </a:p>
      </dgm:t>
    </dgm:pt>
    <dgm:pt modelId="{32E3A76C-2D14-477D-874E-1CE00ECD5318}" type="sibTrans" cxnId="{A574690E-62A5-4967-8C5E-B14F0AEDC43F}">
      <dgm:prSet/>
      <dgm:spPr/>
      <dgm:t>
        <a:bodyPr/>
        <a:lstStyle/>
        <a:p>
          <a:endParaRPr lang="ru-RU"/>
        </a:p>
      </dgm:t>
    </dgm:pt>
    <dgm:pt modelId="{60124044-AA3E-4865-84A8-1E8C87643AF5}">
      <dgm:prSet phldrT="[Текст]"/>
      <dgm:spPr>
        <a:xfrm>
          <a:off x="4234978" y="3204586"/>
          <a:ext cx="3383858" cy="1354160"/>
        </a:xfrm>
        <a:prstGeom prst="ellipse">
          <a:avLst/>
        </a:prstGeo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___________</a:t>
          </a:r>
        </a:p>
      </dgm:t>
    </dgm:pt>
    <dgm:pt modelId="{E0CA9711-5150-45E1-A0E3-F9843668D927}" type="parTrans" cxnId="{F7073FA2-338C-44B9-9350-D0F971FF41ED}">
      <dgm:prSet/>
      <dgm:spPr/>
      <dgm:t>
        <a:bodyPr/>
        <a:lstStyle/>
        <a:p>
          <a:endParaRPr lang="ru-RU"/>
        </a:p>
      </dgm:t>
    </dgm:pt>
    <dgm:pt modelId="{DA19179F-42A2-4083-9BDD-42D78D96755E}" type="sibTrans" cxnId="{F7073FA2-338C-44B9-9350-D0F971FF41ED}">
      <dgm:prSet/>
      <dgm:spPr/>
      <dgm:t>
        <a:bodyPr/>
        <a:lstStyle/>
        <a:p>
          <a:endParaRPr lang="ru-RU"/>
        </a:p>
      </dgm:t>
    </dgm:pt>
    <dgm:pt modelId="{1E3B9642-4C77-49A5-874B-3C35BA96A262}">
      <dgm:prSet phldrT="[Текст]"/>
      <dgm:spPr>
        <a:xfrm>
          <a:off x="561164" y="3200209"/>
          <a:ext cx="3316407" cy="1354160"/>
        </a:xfrm>
        <a:prstGeom prst="ellipse">
          <a:avLst/>
        </a:prstGeo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_________</a:t>
          </a:r>
        </a:p>
      </dgm:t>
    </dgm:pt>
    <dgm:pt modelId="{CE22CC22-2F32-4D7B-AB6E-2A57E44C426E}" type="sibTrans" cxnId="{AF24A1F2-2942-4D41-800D-47EA048B25CB}">
      <dgm:prSet/>
      <dgm:spPr/>
      <dgm:t>
        <a:bodyPr/>
        <a:lstStyle/>
        <a:p>
          <a:endParaRPr lang="ru-RU"/>
        </a:p>
      </dgm:t>
    </dgm:pt>
    <dgm:pt modelId="{F7AF51F6-3BCB-4D07-A04B-0581FA764A19}" type="parTrans" cxnId="{AF24A1F2-2942-4D41-800D-47EA048B25CB}">
      <dgm:prSet/>
      <dgm:spPr/>
      <dgm:t>
        <a:bodyPr/>
        <a:lstStyle/>
        <a:p>
          <a:endParaRPr lang="ru-RU"/>
        </a:p>
      </dgm:t>
    </dgm:pt>
    <dgm:pt modelId="{A6C473F4-1FAC-4603-B6C6-87BC9D1BBE89}">
      <dgm:prSet phldrT="[Текст]" custScaleX="290822" custRadScaleRad="87155" custRadScaleInc="587"/>
      <dgm:spPr/>
      <dgm:t>
        <a:bodyPr/>
        <a:lstStyle/>
        <a:p>
          <a:endParaRPr lang="ru-RU"/>
        </a:p>
      </dgm:t>
    </dgm:pt>
    <dgm:pt modelId="{D52EB262-3564-4BB2-9C15-2601955A2DC6}" type="parTrans" cxnId="{A2299854-127C-4A4D-BCC4-D26B63E758CC}">
      <dgm:prSet/>
      <dgm:spPr/>
      <dgm:t>
        <a:bodyPr/>
        <a:lstStyle/>
        <a:p>
          <a:endParaRPr lang="ru-RU"/>
        </a:p>
      </dgm:t>
    </dgm:pt>
    <dgm:pt modelId="{F843F323-2BA8-4331-A508-F500A0CCD565}" type="sibTrans" cxnId="{A2299854-127C-4A4D-BCC4-D26B63E758CC}">
      <dgm:prSet/>
      <dgm:spPr/>
      <dgm:t>
        <a:bodyPr/>
        <a:lstStyle/>
        <a:p>
          <a:endParaRPr lang="ru-RU"/>
        </a:p>
      </dgm:t>
    </dgm:pt>
    <dgm:pt modelId="{B9D2404B-3718-4472-800B-241E0E7F8DE9}">
      <dgm:prSet phldrT="[Текст]"/>
      <dgm:spPr>
        <a:xfrm>
          <a:off x="0" y="1651054"/>
          <a:ext cx="3057586" cy="1354160"/>
        </a:xfrm>
        <a:prstGeom prst="ellipse">
          <a:avLst/>
        </a:prstGeo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_________</a:t>
          </a:r>
        </a:p>
      </dgm:t>
    </dgm:pt>
    <dgm:pt modelId="{7E634F48-7CE2-4C43-8413-5D667CBD8A39}" type="parTrans" cxnId="{2523A675-A589-48ED-8A5C-E09D59107208}">
      <dgm:prSet/>
      <dgm:spPr/>
      <dgm:t>
        <a:bodyPr/>
        <a:lstStyle/>
        <a:p>
          <a:endParaRPr lang="ru-RU"/>
        </a:p>
      </dgm:t>
    </dgm:pt>
    <dgm:pt modelId="{DE83A8E8-64A2-4317-8FC7-186DC150B5AD}" type="sibTrans" cxnId="{2523A675-A589-48ED-8A5C-E09D59107208}">
      <dgm:prSet/>
      <dgm:spPr/>
      <dgm:t>
        <a:bodyPr/>
        <a:lstStyle/>
        <a:p>
          <a:endParaRPr lang="ru-RU"/>
        </a:p>
      </dgm:t>
    </dgm:pt>
    <dgm:pt modelId="{308B17BA-7B45-4185-8D12-9A29D97E061A}" type="pres">
      <dgm:prSet presAssocID="{A3394BE1-D8DC-46E2-9247-E5FA1DE2CC5C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1BD0FA-186E-4BF5-92A2-874615A6A2EA}" type="pres">
      <dgm:prSet presAssocID="{A3394BE1-D8DC-46E2-9247-E5FA1DE2CC5C}" presName="radial" presStyleCnt="0">
        <dgm:presLayoutVars>
          <dgm:animLvl val="ctr"/>
        </dgm:presLayoutVars>
      </dgm:prSet>
      <dgm:spPr/>
    </dgm:pt>
    <dgm:pt modelId="{8A69C9D9-669C-4FEB-9450-A1FA4B011042}" type="pres">
      <dgm:prSet presAssocID="{704905B0-38A7-41A4-82AD-F4B2EF51C507}" presName="centerShape" presStyleLbl="vennNode1" presStyleIdx="0" presStyleCnt="6"/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B9827237-12D2-4B36-AB8B-A9A2BE9E572D}" type="pres">
      <dgm:prSet presAssocID="{FFF1391B-D2F5-495D-A843-7C6FEA313094}" presName="node" presStyleLbl="vennNode1" presStyleIdx="1" presStyleCnt="6" custScaleX="290822" custRadScaleRad="87155" custRadScaleInc="58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46CD721E-41D3-445E-B415-BD766E79178C}" type="pres">
      <dgm:prSet presAssocID="{A4A3C579-89BD-4242-AF71-3615761E1941}" presName="node" presStyleLbl="vennNode1" presStyleIdx="2" presStyleCnt="6" custScaleX="227202" custRadScaleRad="145541" custRadScaleInc="22005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F88F5EB2-DEDC-454B-AFC6-2FBA331FD56A}" type="pres">
      <dgm:prSet presAssocID="{60124044-AA3E-4865-84A8-1E8C87643AF5}" presName="node" presStyleLbl="vennNode1" presStyleIdx="3" presStyleCnt="6" custScaleX="249886" custRadScaleRad="128784" custRadScaleInc="-23890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84E096AB-5146-4180-9620-E349D8A311FA}" type="pres">
      <dgm:prSet presAssocID="{1E3B9642-4C77-49A5-874B-3C35BA96A262}" presName="node" presStyleLbl="vennNode1" presStyleIdx="4" presStyleCnt="6" custScaleX="244905" custRadScaleRad="132016" custRadScaleInc="25522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03CB0B4E-635F-4721-908F-35C913E28390}" type="pres">
      <dgm:prSet presAssocID="{B9D2404B-3718-4472-800B-241E0E7F8DE9}" presName="node" presStyleLbl="vennNode1" presStyleIdx="5" presStyleCnt="6" custScaleX="225792" custRadScaleRad="156036" custRadScaleInc="-19369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</dgm:ptLst>
  <dgm:cxnLst>
    <dgm:cxn modelId="{373AEF2E-87B3-4B14-88C1-92050FF83E20}" type="presOf" srcId="{B9D2404B-3718-4472-800B-241E0E7F8DE9}" destId="{03CB0B4E-635F-4721-908F-35C913E28390}" srcOrd="0" destOrd="0" presId="urn:microsoft.com/office/officeart/2005/8/layout/radial3"/>
    <dgm:cxn modelId="{1A8D2C7E-F28E-4C79-B29A-3F7506A9853E}" type="presOf" srcId="{FFF1391B-D2F5-495D-A843-7C6FEA313094}" destId="{B9827237-12D2-4B36-AB8B-A9A2BE9E572D}" srcOrd="0" destOrd="0" presId="urn:microsoft.com/office/officeart/2005/8/layout/radial3"/>
    <dgm:cxn modelId="{31A3A6FF-13C7-4115-A613-88899A5B84BF}" srcId="{A3394BE1-D8DC-46E2-9247-E5FA1DE2CC5C}" destId="{704905B0-38A7-41A4-82AD-F4B2EF51C507}" srcOrd="0" destOrd="0" parTransId="{3D5DAD43-9DE0-4A2C-ABA8-6BC98B3C29D1}" sibTransId="{9D39ADE8-C165-4B3E-9FBD-252F84E99A3D}"/>
    <dgm:cxn modelId="{2523A675-A589-48ED-8A5C-E09D59107208}" srcId="{704905B0-38A7-41A4-82AD-F4B2EF51C507}" destId="{B9D2404B-3718-4472-800B-241E0E7F8DE9}" srcOrd="4" destOrd="0" parTransId="{7E634F48-7CE2-4C43-8413-5D667CBD8A39}" sibTransId="{DE83A8E8-64A2-4317-8FC7-186DC150B5AD}"/>
    <dgm:cxn modelId="{9EBD8D20-9856-4CE3-92BA-AE6C4A971501}" type="presOf" srcId="{60124044-AA3E-4865-84A8-1E8C87643AF5}" destId="{F88F5EB2-DEDC-454B-AFC6-2FBA331FD56A}" srcOrd="0" destOrd="0" presId="urn:microsoft.com/office/officeart/2005/8/layout/radial3"/>
    <dgm:cxn modelId="{2A89CF5B-4966-4356-B88A-82953C7F3D5A}" type="presOf" srcId="{A3394BE1-D8DC-46E2-9247-E5FA1DE2CC5C}" destId="{308B17BA-7B45-4185-8D12-9A29D97E061A}" srcOrd="0" destOrd="0" presId="urn:microsoft.com/office/officeart/2005/8/layout/radial3"/>
    <dgm:cxn modelId="{F0964EA3-62F3-4ED0-9570-FB47982B6648}" type="presOf" srcId="{1E3B9642-4C77-49A5-874B-3C35BA96A262}" destId="{84E096AB-5146-4180-9620-E349D8A311FA}" srcOrd="0" destOrd="0" presId="urn:microsoft.com/office/officeart/2005/8/layout/radial3"/>
    <dgm:cxn modelId="{F9FAF52A-CDF4-4BBB-968A-08531ABAE6B2}" type="presOf" srcId="{A4A3C579-89BD-4242-AF71-3615761E1941}" destId="{46CD721E-41D3-445E-B415-BD766E79178C}" srcOrd="0" destOrd="0" presId="urn:microsoft.com/office/officeart/2005/8/layout/radial3"/>
    <dgm:cxn modelId="{F7073FA2-338C-44B9-9350-D0F971FF41ED}" srcId="{704905B0-38A7-41A4-82AD-F4B2EF51C507}" destId="{60124044-AA3E-4865-84A8-1E8C87643AF5}" srcOrd="2" destOrd="0" parTransId="{E0CA9711-5150-45E1-A0E3-F9843668D927}" sibTransId="{DA19179F-42A2-4083-9BDD-42D78D96755E}"/>
    <dgm:cxn modelId="{DC521CDD-7722-46BF-BAD7-68BB9D6B2D0C}" type="presOf" srcId="{704905B0-38A7-41A4-82AD-F4B2EF51C507}" destId="{8A69C9D9-669C-4FEB-9450-A1FA4B011042}" srcOrd="0" destOrd="0" presId="urn:microsoft.com/office/officeart/2005/8/layout/radial3"/>
    <dgm:cxn modelId="{A574690E-62A5-4967-8C5E-B14F0AEDC43F}" srcId="{704905B0-38A7-41A4-82AD-F4B2EF51C507}" destId="{A4A3C579-89BD-4242-AF71-3615761E1941}" srcOrd="1" destOrd="0" parTransId="{57C688FB-A6DA-4C83-9760-2D4288E13174}" sibTransId="{32E3A76C-2D14-477D-874E-1CE00ECD5318}"/>
    <dgm:cxn modelId="{A2299854-127C-4A4D-BCC4-D26B63E758CC}" srcId="{A3394BE1-D8DC-46E2-9247-E5FA1DE2CC5C}" destId="{A6C473F4-1FAC-4603-B6C6-87BC9D1BBE89}" srcOrd="1" destOrd="0" parTransId="{D52EB262-3564-4BB2-9C15-2601955A2DC6}" sibTransId="{F843F323-2BA8-4331-A508-F500A0CCD565}"/>
    <dgm:cxn modelId="{2A6D7906-DB9B-4F79-B59D-959AB48C33B2}" srcId="{704905B0-38A7-41A4-82AD-F4B2EF51C507}" destId="{FFF1391B-D2F5-495D-A843-7C6FEA313094}" srcOrd="0" destOrd="0" parTransId="{80B955A9-2810-4AA2-8AC4-B258290C77CA}" sibTransId="{0184C0CB-1B8E-4592-8550-900DCAF512A7}"/>
    <dgm:cxn modelId="{AF24A1F2-2942-4D41-800D-47EA048B25CB}" srcId="{704905B0-38A7-41A4-82AD-F4B2EF51C507}" destId="{1E3B9642-4C77-49A5-874B-3C35BA96A262}" srcOrd="3" destOrd="0" parTransId="{F7AF51F6-3BCB-4D07-A04B-0581FA764A19}" sibTransId="{CE22CC22-2F32-4D7B-AB6E-2A57E44C426E}"/>
    <dgm:cxn modelId="{C9B95EC4-A2EC-493A-A228-2C76E6CB9B34}" type="presParOf" srcId="{308B17BA-7B45-4185-8D12-9A29D97E061A}" destId="{8E1BD0FA-186E-4BF5-92A2-874615A6A2EA}" srcOrd="0" destOrd="0" presId="urn:microsoft.com/office/officeart/2005/8/layout/radial3"/>
    <dgm:cxn modelId="{67DF2461-2826-40DC-9571-06D346DA4457}" type="presParOf" srcId="{8E1BD0FA-186E-4BF5-92A2-874615A6A2EA}" destId="{8A69C9D9-669C-4FEB-9450-A1FA4B011042}" srcOrd="0" destOrd="0" presId="urn:microsoft.com/office/officeart/2005/8/layout/radial3"/>
    <dgm:cxn modelId="{E7B3CCA1-0DB0-47B8-B8A0-9A821264C4C3}" type="presParOf" srcId="{8E1BD0FA-186E-4BF5-92A2-874615A6A2EA}" destId="{B9827237-12D2-4B36-AB8B-A9A2BE9E572D}" srcOrd="1" destOrd="0" presId="urn:microsoft.com/office/officeart/2005/8/layout/radial3"/>
    <dgm:cxn modelId="{B6113218-5F3E-491C-8013-E0C8FCE9369B}" type="presParOf" srcId="{8E1BD0FA-186E-4BF5-92A2-874615A6A2EA}" destId="{46CD721E-41D3-445E-B415-BD766E79178C}" srcOrd="2" destOrd="0" presId="urn:microsoft.com/office/officeart/2005/8/layout/radial3"/>
    <dgm:cxn modelId="{FC148C2A-01D9-4327-8A46-C2ED60303438}" type="presParOf" srcId="{8E1BD0FA-186E-4BF5-92A2-874615A6A2EA}" destId="{F88F5EB2-DEDC-454B-AFC6-2FBA331FD56A}" srcOrd="3" destOrd="0" presId="urn:microsoft.com/office/officeart/2005/8/layout/radial3"/>
    <dgm:cxn modelId="{437576C2-8227-4DD6-8F5C-6CB94EF21BE2}" type="presParOf" srcId="{8E1BD0FA-186E-4BF5-92A2-874615A6A2EA}" destId="{84E096AB-5146-4180-9620-E349D8A311FA}" srcOrd="4" destOrd="0" presId="urn:microsoft.com/office/officeart/2005/8/layout/radial3"/>
    <dgm:cxn modelId="{36A3969D-995F-411F-9258-FA6F8E94CEB7}" type="presParOf" srcId="{8E1BD0FA-186E-4BF5-92A2-874615A6A2EA}" destId="{03CB0B4E-635F-4721-908F-35C913E28390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394BE1-D8DC-46E2-9247-E5FA1DE2CC5C}" type="doc">
      <dgm:prSet loTypeId="urn:microsoft.com/office/officeart/2005/8/layout/radial3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4905B0-38A7-41A4-82AD-F4B2EF51C507}">
      <dgm:prSet phldrT="[Текст]" custT="1"/>
      <dgm:spPr>
        <a:xfrm>
          <a:off x="2055825" y="786144"/>
          <a:ext cx="1822349" cy="1822349"/>
        </a:xfr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3600" b="1" dirty="0" smtClean="0">
              <a:solidFill>
                <a:srgbClr val="C00000"/>
              </a:solidFill>
              <a:latin typeface="+mn-lt"/>
              <a:ea typeface="+mn-ea"/>
              <a:cs typeface="+mn-cs"/>
            </a:rPr>
            <a:t>Монастырь</a:t>
          </a:r>
          <a:r>
            <a:rPr lang="ru-RU" sz="36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endParaRPr lang="ru-RU" sz="36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3D5DAD43-9DE0-4A2C-ABA8-6BC98B3C29D1}" type="parTrans" cxnId="{31A3A6FF-13C7-4115-A613-88899A5B84BF}">
      <dgm:prSet/>
      <dgm:spPr/>
      <dgm:t>
        <a:bodyPr/>
        <a:lstStyle/>
        <a:p>
          <a:endParaRPr lang="ru-RU"/>
        </a:p>
      </dgm:t>
    </dgm:pt>
    <dgm:pt modelId="{9D39ADE8-C165-4B3E-9FBD-252F84E99A3D}" type="sibTrans" cxnId="{31A3A6FF-13C7-4115-A613-88899A5B84BF}">
      <dgm:prSet/>
      <dgm:spPr/>
      <dgm:t>
        <a:bodyPr/>
        <a:lstStyle/>
        <a:p>
          <a:endParaRPr lang="ru-RU"/>
        </a:p>
      </dgm:t>
    </dgm:pt>
    <dgm:pt modelId="{FFF1391B-D2F5-495D-A843-7C6FEA313094}">
      <dgm:prSet phldrT="[Текст]" custT="1"/>
      <dgm:spPr>
        <a:xfrm>
          <a:off x="1649673" y="208530"/>
          <a:ext cx="2649896" cy="911174"/>
        </a:xfr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3600" u="sng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трапезная</a:t>
          </a:r>
          <a:endParaRPr lang="ru-RU" sz="3600" u="sng" dirty="0">
            <a:solidFill>
              <a:sysClr val="windowText" lastClr="000000"/>
            </a:solidFill>
            <a:latin typeface="+mn-lt"/>
            <a:ea typeface="+mn-ea"/>
            <a:cs typeface="+mn-cs"/>
          </a:endParaRPr>
        </a:p>
      </dgm:t>
    </dgm:pt>
    <dgm:pt modelId="{80B955A9-2810-4AA2-8AC4-B258290C77CA}" type="parTrans" cxnId="{2A6D7906-DB9B-4F79-B59D-959AB48C33B2}">
      <dgm:prSet/>
      <dgm:spPr/>
      <dgm:t>
        <a:bodyPr/>
        <a:lstStyle/>
        <a:p>
          <a:endParaRPr lang="ru-RU"/>
        </a:p>
      </dgm:t>
    </dgm:pt>
    <dgm:pt modelId="{0184C0CB-1B8E-4592-8550-900DCAF512A7}" type="sibTrans" cxnId="{2A6D7906-DB9B-4F79-B59D-959AB48C33B2}">
      <dgm:prSet/>
      <dgm:spPr/>
      <dgm:t>
        <a:bodyPr/>
        <a:lstStyle/>
        <a:p>
          <a:endParaRPr lang="ru-RU"/>
        </a:p>
      </dgm:t>
    </dgm:pt>
    <dgm:pt modelId="{A4A3C579-89BD-4242-AF71-3615761E1941}">
      <dgm:prSet phldrT="[Текст]" custT="1"/>
      <dgm:spPr>
        <a:xfrm>
          <a:off x="3656075" y="1176809"/>
          <a:ext cx="2070207" cy="911174"/>
        </a:xfr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3600" u="sng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постриг</a:t>
          </a:r>
          <a:endParaRPr lang="ru-RU" sz="3600" u="sng" dirty="0">
            <a:solidFill>
              <a:sysClr val="windowText" lastClr="000000"/>
            </a:solidFill>
            <a:latin typeface="+mn-lt"/>
            <a:ea typeface="+mn-ea"/>
            <a:cs typeface="+mn-cs"/>
          </a:endParaRPr>
        </a:p>
      </dgm:t>
    </dgm:pt>
    <dgm:pt modelId="{57C688FB-A6DA-4C83-9760-2D4288E13174}" type="parTrans" cxnId="{A574690E-62A5-4967-8C5E-B14F0AEDC43F}">
      <dgm:prSet/>
      <dgm:spPr/>
      <dgm:t>
        <a:bodyPr/>
        <a:lstStyle/>
        <a:p>
          <a:endParaRPr lang="ru-RU"/>
        </a:p>
      </dgm:t>
    </dgm:pt>
    <dgm:pt modelId="{32E3A76C-2D14-477D-874E-1CE00ECD5318}" type="sibTrans" cxnId="{A574690E-62A5-4967-8C5E-B14F0AEDC43F}">
      <dgm:prSet/>
      <dgm:spPr/>
      <dgm:t>
        <a:bodyPr/>
        <a:lstStyle/>
        <a:p>
          <a:endParaRPr lang="ru-RU"/>
        </a:p>
      </dgm:t>
    </dgm:pt>
    <dgm:pt modelId="{60124044-AA3E-4865-84A8-1E8C87643AF5}">
      <dgm:prSet phldrT="[Текст]" custT="1"/>
      <dgm:spPr>
        <a:xfrm>
          <a:off x="3051077" y="2156271"/>
          <a:ext cx="2276897" cy="911174"/>
        </a:xfr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3600" u="sng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братия</a:t>
          </a:r>
          <a:endParaRPr lang="ru-RU" sz="3600" u="sng" dirty="0">
            <a:solidFill>
              <a:sysClr val="windowText" lastClr="000000"/>
            </a:solidFill>
            <a:latin typeface="+mn-lt"/>
            <a:ea typeface="+mn-ea"/>
            <a:cs typeface="+mn-cs"/>
          </a:endParaRPr>
        </a:p>
      </dgm:t>
    </dgm:pt>
    <dgm:pt modelId="{E0CA9711-5150-45E1-A0E3-F9843668D927}" type="parTrans" cxnId="{F7073FA2-338C-44B9-9350-D0F971FF41ED}">
      <dgm:prSet/>
      <dgm:spPr/>
      <dgm:t>
        <a:bodyPr/>
        <a:lstStyle/>
        <a:p>
          <a:endParaRPr lang="ru-RU"/>
        </a:p>
      </dgm:t>
    </dgm:pt>
    <dgm:pt modelId="{DA19179F-42A2-4083-9BDD-42D78D96755E}" type="sibTrans" cxnId="{F7073FA2-338C-44B9-9350-D0F971FF41ED}">
      <dgm:prSet/>
      <dgm:spPr/>
      <dgm:t>
        <a:bodyPr/>
        <a:lstStyle/>
        <a:p>
          <a:endParaRPr lang="ru-RU"/>
        </a:p>
      </dgm:t>
    </dgm:pt>
    <dgm:pt modelId="{1E3B9642-4C77-49A5-874B-3C35BA96A262}">
      <dgm:prSet phldrT="[Текст]" custT="1"/>
      <dgm:spPr>
        <a:xfrm>
          <a:off x="579076" y="2153326"/>
          <a:ext cx="2231512" cy="911174"/>
        </a:xfr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3600" u="sng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келья</a:t>
          </a:r>
          <a:endParaRPr lang="ru-RU" sz="3600" u="sng" dirty="0">
            <a:solidFill>
              <a:sysClr val="windowText" lastClr="000000"/>
            </a:solidFill>
            <a:latin typeface="+mn-lt"/>
            <a:ea typeface="+mn-ea"/>
            <a:cs typeface="+mn-cs"/>
          </a:endParaRPr>
        </a:p>
      </dgm:t>
    </dgm:pt>
    <dgm:pt modelId="{CE22CC22-2F32-4D7B-AB6E-2A57E44C426E}" type="sibTrans" cxnId="{AF24A1F2-2942-4D41-800D-47EA048B25CB}">
      <dgm:prSet/>
      <dgm:spPr/>
      <dgm:t>
        <a:bodyPr/>
        <a:lstStyle/>
        <a:p>
          <a:endParaRPr lang="ru-RU"/>
        </a:p>
      </dgm:t>
    </dgm:pt>
    <dgm:pt modelId="{F7AF51F6-3BCB-4D07-A04B-0581FA764A19}" type="parTrans" cxnId="{AF24A1F2-2942-4D41-800D-47EA048B25CB}">
      <dgm:prSet/>
      <dgm:spPr/>
      <dgm:t>
        <a:bodyPr/>
        <a:lstStyle/>
        <a:p>
          <a:endParaRPr lang="ru-RU"/>
        </a:p>
      </dgm:t>
    </dgm:pt>
    <dgm:pt modelId="{A6C473F4-1FAC-4603-B6C6-87BC9D1BBE89}">
      <dgm:prSet phldrT="[Текст]" custScaleX="290822" custRadScaleRad="87155" custRadScaleInc="587"/>
      <dgm:spPr/>
      <dgm:t>
        <a:bodyPr/>
        <a:lstStyle/>
        <a:p>
          <a:endParaRPr lang="ru-RU" dirty="0"/>
        </a:p>
      </dgm:t>
    </dgm:pt>
    <dgm:pt modelId="{D52EB262-3564-4BB2-9C15-2601955A2DC6}" type="parTrans" cxnId="{A2299854-127C-4A4D-BCC4-D26B63E758CC}">
      <dgm:prSet/>
      <dgm:spPr/>
      <dgm:t>
        <a:bodyPr/>
        <a:lstStyle/>
        <a:p>
          <a:endParaRPr lang="ru-RU"/>
        </a:p>
      </dgm:t>
    </dgm:pt>
    <dgm:pt modelId="{F843F323-2BA8-4331-A508-F500A0CCD565}" type="sibTrans" cxnId="{A2299854-127C-4A4D-BCC4-D26B63E758CC}">
      <dgm:prSet/>
      <dgm:spPr/>
      <dgm:t>
        <a:bodyPr/>
        <a:lstStyle/>
        <a:p>
          <a:endParaRPr lang="ru-RU"/>
        </a:p>
      </dgm:t>
    </dgm:pt>
    <dgm:pt modelId="{B9D2404B-3718-4472-800B-241E0E7F8DE9}">
      <dgm:prSet phldrT="[Текст]" custT="1"/>
      <dgm:spPr>
        <a:xfrm>
          <a:off x="93130" y="1110945"/>
          <a:ext cx="2057359" cy="911174"/>
        </a:xfr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3600" u="sng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обет</a:t>
          </a:r>
          <a:endParaRPr lang="ru-RU" sz="36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7E634F48-7CE2-4C43-8413-5D667CBD8A39}" type="parTrans" cxnId="{2523A675-A589-48ED-8A5C-E09D59107208}">
      <dgm:prSet/>
      <dgm:spPr/>
      <dgm:t>
        <a:bodyPr/>
        <a:lstStyle/>
        <a:p>
          <a:endParaRPr lang="ru-RU"/>
        </a:p>
      </dgm:t>
    </dgm:pt>
    <dgm:pt modelId="{DE83A8E8-64A2-4317-8FC7-186DC150B5AD}" type="sibTrans" cxnId="{2523A675-A589-48ED-8A5C-E09D59107208}">
      <dgm:prSet/>
      <dgm:spPr/>
      <dgm:t>
        <a:bodyPr/>
        <a:lstStyle/>
        <a:p>
          <a:endParaRPr lang="ru-RU"/>
        </a:p>
      </dgm:t>
    </dgm:pt>
    <dgm:pt modelId="{308B17BA-7B45-4185-8D12-9A29D97E061A}" type="pres">
      <dgm:prSet presAssocID="{A3394BE1-D8DC-46E2-9247-E5FA1DE2CC5C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1BD0FA-186E-4BF5-92A2-874615A6A2EA}" type="pres">
      <dgm:prSet presAssocID="{A3394BE1-D8DC-46E2-9247-E5FA1DE2CC5C}" presName="radial" presStyleCnt="0">
        <dgm:presLayoutVars>
          <dgm:animLvl val="ctr"/>
        </dgm:presLayoutVars>
      </dgm:prSet>
      <dgm:spPr/>
    </dgm:pt>
    <dgm:pt modelId="{8A69C9D9-669C-4FEB-9450-A1FA4B011042}" type="pres">
      <dgm:prSet presAssocID="{704905B0-38A7-41A4-82AD-F4B2EF51C507}" presName="centerShape" presStyleLbl="vennNode1" presStyleIdx="0" presStyleCnt="6" custScaleX="137845"/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B9827237-12D2-4B36-AB8B-A9A2BE9E572D}" type="pres">
      <dgm:prSet presAssocID="{FFF1391B-D2F5-495D-A843-7C6FEA313094}" presName="node" presStyleLbl="vennNode1" presStyleIdx="1" presStyleCnt="6" custScaleX="290822" custRadScaleRad="88413" custRadScaleInc="-1639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46CD721E-41D3-445E-B415-BD766E79178C}" type="pres">
      <dgm:prSet presAssocID="{A4A3C579-89BD-4242-AF71-3615761E1941}" presName="node" presStyleLbl="vennNode1" presStyleIdx="2" presStyleCnt="6" custScaleX="227202" custRadScaleRad="145541" custRadScaleInc="22005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F88F5EB2-DEDC-454B-AFC6-2FBA331FD56A}" type="pres">
      <dgm:prSet presAssocID="{60124044-AA3E-4865-84A8-1E8C87643AF5}" presName="node" presStyleLbl="vennNode1" presStyleIdx="3" presStyleCnt="6" custScaleX="249886" custRadScaleRad="128784" custRadScaleInc="-23890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84E096AB-5146-4180-9620-E349D8A311FA}" type="pres">
      <dgm:prSet presAssocID="{1E3B9642-4C77-49A5-874B-3C35BA96A262}" presName="node" presStyleLbl="vennNode1" presStyleIdx="4" presStyleCnt="6" custScaleX="244905" custRadScaleRad="132016" custRadScaleInc="25522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03CB0B4E-635F-4721-908F-35C913E28390}" type="pres">
      <dgm:prSet presAssocID="{B9D2404B-3718-4472-800B-241E0E7F8DE9}" presName="node" presStyleLbl="vennNode1" presStyleIdx="5" presStyleCnt="6" custScaleX="225792" custRadScaleRad="156036" custRadScaleInc="-19369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</dgm:ptLst>
  <dgm:cxnLst>
    <dgm:cxn modelId="{017E8A7D-8E47-41C1-B708-599C82E660B6}" type="presOf" srcId="{FFF1391B-D2F5-495D-A843-7C6FEA313094}" destId="{B9827237-12D2-4B36-AB8B-A9A2BE9E572D}" srcOrd="0" destOrd="0" presId="urn:microsoft.com/office/officeart/2005/8/layout/radial3"/>
    <dgm:cxn modelId="{96902915-DCBA-452D-811B-15FA7E5CCC83}" type="presOf" srcId="{1E3B9642-4C77-49A5-874B-3C35BA96A262}" destId="{84E096AB-5146-4180-9620-E349D8A311FA}" srcOrd="0" destOrd="0" presId="urn:microsoft.com/office/officeart/2005/8/layout/radial3"/>
    <dgm:cxn modelId="{1F8C5A5A-891C-43D4-87E0-C12969FE0C31}" type="presOf" srcId="{A4A3C579-89BD-4242-AF71-3615761E1941}" destId="{46CD721E-41D3-445E-B415-BD766E79178C}" srcOrd="0" destOrd="0" presId="urn:microsoft.com/office/officeart/2005/8/layout/radial3"/>
    <dgm:cxn modelId="{3DCCAE1B-5AF0-4B9D-816E-15F4312D4C40}" type="presOf" srcId="{B9D2404B-3718-4472-800B-241E0E7F8DE9}" destId="{03CB0B4E-635F-4721-908F-35C913E28390}" srcOrd="0" destOrd="0" presId="urn:microsoft.com/office/officeart/2005/8/layout/radial3"/>
    <dgm:cxn modelId="{05F509F9-7FE6-487E-839D-29BA28982EC4}" type="presOf" srcId="{A3394BE1-D8DC-46E2-9247-E5FA1DE2CC5C}" destId="{308B17BA-7B45-4185-8D12-9A29D97E061A}" srcOrd="0" destOrd="0" presId="urn:microsoft.com/office/officeart/2005/8/layout/radial3"/>
    <dgm:cxn modelId="{31A3A6FF-13C7-4115-A613-88899A5B84BF}" srcId="{A3394BE1-D8DC-46E2-9247-E5FA1DE2CC5C}" destId="{704905B0-38A7-41A4-82AD-F4B2EF51C507}" srcOrd="0" destOrd="0" parTransId="{3D5DAD43-9DE0-4A2C-ABA8-6BC98B3C29D1}" sibTransId="{9D39ADE8-C165-4B3E-9FBD-252F84E99A3D}"/>
    <dgm:cxn modelId="{2523A675-A589-48ED-8A5C-E09D59107208}" srcId="{704905B0-38A7-41A4-82AD-F4B2EF51C507}" destId="{B9D2404B-3718-4472-800B-241E0E7F8DE9}" srcOrd="4" destOrd="0" parTransId="{7E634F48-7CE2-4C43-8413-5D667CBD8A39}" sibTransId="{DE83A8E8-64A2-4317-8FC7-186DC150B5AD}"/>
    <dgm:cxn modelId="{F7073FA2-338C-44B9-9350-D0F971FF41ED}" srcId="{704905B0-38A7-41A4-82AD-F4B2EF51C507}" destId="{60124044-AA3E-4865-84A8-1E8C87643AF5}" srcOrd="2" destOrd="0" parTransId="{E0CA9711-5150-45E1-A0E3-F9843668D927}" sibTransId="{DA19179F-42A2-4083-9BDD-42D78D96755E}"/>
    <dgm:cxn modelId="{A574690E-62A5-4967-8C5E-B14F0AEDC43F}" srcId="{704905B0-38A7-41A4-82AD-F4B2EF51C507}" destId="{A4A3C579-89BD-4242-AF71-3615761E1941}" srcOrd="1" destOrd="0" parTransId="{57C688FB-A6DA-4C83-9760-2D4288E13174}" sibTransId="{32E3A76C-2D14-477D-874E-1CE00ECD5318}"/>
    <dgm:cxn modelId="{A2299854-127C-4A4D-BCC4-D26B63E758CC}" srcId="{A3394BE1-D8DC-46E2-9247-E5FA1DE2CC5C}" destId="{A6C473F4-1FAC-4603-B6C6-87BC9D1BBE89}" srcOrd="1" destOrd="0" parTransId="{D52EB262-3564-4BB2-9C15-2601955A2DC6}" sibTransId="{F843F323-2BA8-4331-A508-F500A0CCD565}"/>
    <dgm:cxn modelId="{B893BE2B-BDD8-4856-8B23-F906B0BBC98D}" type="presOf" srcId="{60124044-AA3E-4865-84A8-1E8C87643AF5}" destId="{F88F5EB2-DEDC-454B-AFC6-2FBA331FD56A}" srcOrd="0" destOrd="0" presId="urn:microsoft.com/office/officeart/2005/8/layout/radial3"/>
    <dgm:cxn modelId="{2A6D7906-DB9B-4F79-B59D-959AB48C33B2}" srcId="{704905B0-38A7-41A4-82AD-F4B2EF51C507}" destId="{FFF1391B-D2F5-495D-A843-7C6FEA313094}" srcOrd="0" destOrd="0" parTransId="{80B955A9-2810-4AA2-8AC4-B258290C77CA}" sibTransId="{0184C0CB-1B8E-4592-8550-900DCAF512A7}"/>
    <dgm:cxn modelId="{AF24A1F2-2942-4D41-800D-47EA048B25CB}" srcId="{704905B0-38A7-41A4-82AD-F4B2EF51C507}" destId="{1E3B9642-4C77-49A5-874B-3C35BA96A262}" srcOrd="3" destOrd="0" parTransId="{F7AF51F6-3BCB-4D07-A04B-0581FA764A19}" sibTransId="{CE22CC22-2F32-4D7B-AB6E-2A57E44C426E}"/>
    <dgm:cxn modelId="{398241ED-2BB6-4740-ADAE-5A57F881D8E4}" type="presOf" srcId="{704905B0-38A7-41A4-82AD-F4B2EF51C507}" destId="{8A69C9D9-669C-4FEB-9450-A1FA4B011042}" srcOrd="0" destOrd="0" presId="urn:microsoft.com/office/officeart/2005/8/layout/radial3"/>
    <dgm:cxn modelId="{98AA7064-FD80-44CB-9205-8030B803CDF7}" type="presParOf" srcId="{308B17BA-7B45-4185-8D12-9A29D97E061A}" destId="{8E1BD0FA-186E-4BF5-92A2-874615A6A2EA}" srcOrd="0" destOrd="0" presId="urn:microsoft.com/office/officeart/2005/8/layout/radial3"/>
    <dgm:cxn modelId="{EAB35C62-1C89-4692-B6DF-F9B7555B663A}" type="presParOf" srcId="{8E1BD0FA-186E-4BF5-92A2-874615A6A2EA}" destId="{8A69C9D9-669C-4FEB-9450-A1FA4B011042}" srcOrd="0" destOrd="0" presId="urn:microsoft.com/office/officeart/2005/8/layout/radial3"/>
    <dgm:cxn modelId="{73B4A415-65ED-4758-BE8D-4657002825B6}" type="presParOf" srcId="{8E1BD0FA-186E-4BF5-92A2-874615A6A2EA}" destId="{B9827237-12D2-4B36-AB8B-A9A2BE9E572D}" srcOrd="1" destOrd="0" presId="urn:microsoft.com/office/officeart/2005/8/layout/radial3"/>
    <dgm:cxn modelId="{11272B09-FF20-4193-A3B0-C7E8540B86AC}" type="presParOf" srcId="{8E1BD0FA-186E-4BF5-92A2-874615A6A2EA}" destId="{46CD721E-41D3-445E-B415-BD766E79178C}" srcOrd="2" destOrd="0" presId="urn:microsoft.com/office/officeart/2005/8/layout/radial3"/>
    <dgm:cxn modelId="{91E01E4D-0192-4C58-A625-1379CA33B0E2}" type="presParOf" srcId="{8E1BD0FA-186E-4BF5-92A2-874615A6A2EA}" destId="{F88F5EB2-DEDC-454B-AFC6-2FBA331FD56A}" srcOrd="3" destOrd="0" presId="urn:microsoft.com/office/officeart/2005/8/layout/radial3"/>
    <dgm:cxn modelId="{760E764D-4FA5-4927-9374-78DDEF5289C0}" type="presParOf" srcId="{8E1BD0FA-186E-4BF5-92A2-874615A6A2EA}" destId="{84E096AB-5146-4180-9620-E349D8A311FA}" srcOrd="4" destOrd="0" presId="urn:microsoft.com/office/officeart/2005/8/layout/radial3"/>
    <dgm:cxn modelId="{23CFF4F7-6205-4AA1-9CE5-30190D0280EC}" type="presParOf" srcId="{8E1BD0FA-186E-4BF5-92A2-874615A6A2EA}" destId="{03CB0B4E-635F-4721-908F-35C913E28390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69C9D9-669C-4FEB-9450-A1FA4B011042}">
      <dsp:nvSpPr>
        <dsp:cNvPr id="0" name=""/>
        <dsp:cNvSpPr/>
      </dsp:nvSpPr>
      <dsp:spPr>
        <a:xfrm>
          <a:off x="2755865" y="1168345"/>
          <a:ext cx="2708321" cy="2708321"/>
        </a:xfrm>
        <a:prstGeom prst="ellipse">
          <a:avLst/>
        </a:prstGeo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rgbClr val="C00000"/>
              </a:solidFill>
              <a:latin typeface="Times New Roman"/>
              <a:ea typeface="+mn-ea"/>
              <a:cs typeface="+mn-cs"/>
            </a:rPr>
            <a:t>Монастырь</a:t>
          </a:r>
          <a:r>
            <a:rPr lang="ru-RU" sz="2700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endParaRPr lang="ru-RU" sz="27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3152489" y="1564969"/>
        <a:ext cx="1915073" cy="1915073"/>
      </dsp:txXfrm>
    </dsp:sp>
    <dsp:sp modelId="{B9827237-12D2-4B36-AB8B-A9A2BE9E572D}">
      <dsp:nvSpPr>
        <dsp:cNvPr id="0" name=""/>
        <dsp:cNvSpPr/>
      </dsp:nvSpPr>
      <dsp:spPr>
        <a:xfrm>
          <a:off x="2152254" y="309911"/>
          <a:ext cx="3938197" cy="1354160"/>
        </a:xfrm>
        <a:prstGeom prst="ellipse">
          <a:avLst/>
        </a:prstGeo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__________</a:t>
          </a:r>
        </a:p>
      </dsp:txBody>
      <dsp:txXfrm>
        <a:off x="2728990" y="508223"/>
        <a:ext cx="2784725" cy="957536"/>
      </dsp:txXfrm>
    </dsp:sp>
    <dsp:sp modelId="{46CD721E-41D3-445E-B415-BD766E79178C}">
      <dsp:nvSpPr>
        <dsp:cNvPr id="0" name=""/>
        <dsp:cNvSpPr/>
      </dsp:nvSpPr>
      <dsp:spPr>
        <a:xfrm>
          <a:off x="5134109" y="1748939"/>
          <a:ext cx="3076680" cy="1354160"/>
        </a:xfrm>
        <a:prstGeom prst="ellipse">
          <a:avLst/>
        </a:prstGeo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______</a:t>
          </a:r>
        </a:p>
      </dsp:txBody>
      <dsp:txXfrm>
        <a:off x="5584678" y="1947251"/>
        <a:ext cx="2175542" cy="957536"/>
      </dsp:txXfrm>
    </dsp:sp>
    <dsp:sp modelId="{F88F5EB2-DEDC-454B-AFC6-2FBA331FD56A}">
      <dsp:nvSpPr>
        <dsp:cNvPr id="0" name=""/>
        <dsp:cNvSpPr/>
      </dsp:nvSpPr>
      <dsp:spPr>
        <a:xfrm>
          <a:off x="4234978" y="3204586"/>
          <a:ext cx="3383858" cy="1354160"/>
        </a:xfrm>
        <a:prstGeom prst="ellipse">
          <a:avLst/>
        </a:prstGeo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___________</a:t>
          </a:r>
        </a:p>
      </dsp:txBody>
      <dsp:txXfrm>
        <a:off x="4730533" y="3402898"/>
        <a:ext cx="2392748" cy="957536"/>
      </dsp:txXfrm>
    </dsp:sp>
    <dsp:sp modelId="{84E096AB-5146-4180-9620-E349D8A311FA}">
      <dsp:nvSpPr>
        <dsp:cNvPr id="0" name=""/>
        <dsp:cNvSpPr/>
      </dsp:nvSpPr>
      <dsp:spPr>
        <a:xfrm>
          <a:off x="561164" y="3200209"/>
          <a:ext cx="3316407" cy="1354160"/>
        </a:xfrm>
        <a:prstGeom prst="ellipse">
          <a:avLst/>
        </a:prstGeo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_________</a:t>
          </a:r>
        </a:p>
      </dsp:txBody>
      <dsp:txXfrm>
        <a:off x="1046841" y="3398521"/>
        <a:ext cx="2345053" cy="957536"/>
      </dsp:txXfrm>
    </dsp:sp>
    <dsp:sp modelId="{03CB0B4E-635F-4721-908F-35C913E28390}">
      <dsp:nvSpPr>
        <dsp:cNvPr id="0" name=""/>
        <dsp:cNvSpPr/>
      </dsp:nvSpPr>
      <dsp:spPr>
        <a:xfrm>
          <a:off x="0" y="1651054"/>
          <a:ext cx="3057586" cy="1354160"/>
        </a:xfrm>
        <a:prstGeom prst="ellipse">
          <a:avLst/>
        </a:prstGeo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_________</a:t>
          </a:r>
        </a:p>
      </dsp:txBody>
      <dsp:txXfrm>
        <a:off x="447773" y="1849366"/>
        <a:ext cx="2162040" cy="9575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69C9D9-669C-4FEB-9450-A1FA4B011042}">
      <dsp:nvSpPr>
        <dsp:cNvPr id="0" name=""/>
        <dsp:cNvSpPr/>
      </dsp:nvSpPr>
      <dsp:spPr>
        <a:xfrm>
          <a:off x="2243383" y="1168345"/>
          <a:ext cx="3733285" cy="2708321"/>
        </a:xfrm>
        <a:prstGeom prst="ellipse">
          <a:avLst/>
        </a:prstGeo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rgbClr val="C00000"/>
              </a:solidFill>
              <a:latin typeface="+mn-lt"/>
              <a:ea typeface="+mn-ea"/>
              <a:cs typeface="+mn-cs"/>
            </a:rPr>
            <a:t>Монастырь</a:t>
          </a:r>
          <a:r>
            <a:rPr lang="ru-RU" sz="3600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endParaRPr lang="ru-RU" sz="36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2790110" y="1564969"/>
        <a:ext cx="2639831" cy="1915073"/>
      </dsp:txXfrm>
    </dsp:sp>
    <dsp:sp modelId="{B9827237-12D2-4B36-AB8B-A9A2BE9E572D}">
      <dsp:nvSpPr>
        <dsp:cNvPr id="0" name=""/>
        <dsp:cNvSpPr/>
      </dsp:nvSpPr>
      <dsp:spPr>
        <a:xfrm>
          <a:off x="2108846" y="288036"/>
          <a:ext cx="3938197" cy="1354160"/>
        </a:xfrm>
        <a:prstGeom prst="ellipse">
          <a:avLst/>
        </a:prstGeo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u="sng" kern="1200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трапезная</a:t>
          </a:r>
          <a:endParaRPr lang="ru-RU" sz="3600" u="sng" kern="1200" dirty="0">
            <a:solidFill>
              <a:sysClr val="windowText" lastClr="000000"/>
            </a:solidFill>
            <a:latin typeface="+mn-lt"/>
            <a:ea typeface="+mn-ea"/>
            <a:cs typeface="+mn-cs"/>
          </a:endParaRPr>
        </a:p>
      </dsp:txBody>
      <dsp:txXfrm>
        <a:off x="2685582" y="486348"/>
        <a:ext cx="2784725" cy="957536"/>
      </dsp:txXfrm>
    </dsp:sp>
    <dsp:sp modelId="{46CD721E-41D3-445E-B415-BD766E79178C}">
      <dsp:nvSpPr>
        <dsp:cNvPr id="0" name=""/>
        <dsp:cNvSpPr/>
      </dsp:nvSpPr>
      <dsp:spPr>
        <a:xfrm>
          <a:off x="5134109" y="1748939"/>
          <a:ext cx="3076680" cy="1354160"/>
        </a:xfrm>
        <a:prstGeom prst="ellipse">
          <a:avLst/>
        </a:prstGeo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u="sng" kern="1200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постриг</a:t>
          </a:r>
          <a:endParaRPr lang="ru-RU" sz="3600" u="sng" kern="1200" dirty="0">
            <a:solidFill>
              <a:sysClr val="windowText" lastClr="000000"/>
            </a:solidFill>
            <a:latin typeface="+mn-lt"/>
            <a:ea typeface="+mn-ea"/>
            <a:cs typeface="+mn-cs"/>
          </a:endParaRPr>
        </a:p>
      </dsp:txBody>
      <dsp:txXfrm>
        <a:off x="5584678" y="1947251"/>
        <a:ext cx="2175542" cy="957536"/>
      </dsp:txXfrm>
    </dsp:sp>
    <dsp:sp modelId="{F88F5EB2-DEDC-454B-AFC6-2FBA331FD56A}">
      <dsp:nvSpPr>
        <dsp:cNvPr id="0" name=""/>
        <dsp:cNvSpPr/>
      </dsp:nvSpPr>
      <dsp:spPr>
        <a:xfrm>
          <a:off x="4234978" y="3204586"/>
          <a:ext cx="3383858" cy="1354160"/>
        </a:xfrm>
        <a:prstGeom prst="ellipse">
          <a:avLst/>
        </a:prstGeo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u="sng" kern="1200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братия</a:t>
          </a:r>
          <a:endParaRPr lang="ru-RU" sz="3600" u="sng" kern="1200" dirty="0">
            <a:solidFill>
              <a:sysClr val="windowText" lastClr="000000"/>
            </a:solidFill>
            <a:latin typeface="+mn-lt"/>
            <a:ea typeface="+mn-ea"/>
            <a:cs typeface="+mn-cs"/>
          </a:endParaRPr>
        </a:p>
      </dsp:txBody>
      <dsp:txXfrm>
        <a:off x="4730533" y="3402898"/>
        <a:ext cx="2392748" cy="957536"/>
      </dsp:txXfrm>
    </dsp:sp>
    <dsp:sp modelId="{84E096AB-5146-4180-9620-E349D8A311FA}">
      <dsp:nvSpPr>
        <dsp:cNvPr id="0" name=""/>
        <dsp:cNvSpPr/>
      </dsp:nvSpPr>
      <dsp:spPr>
        <a:xfrm>
          <a:off x="561164" y="3200209"/>
          <a:ext cx="3316407" cy="1354160"/>
        </a:xfrm>
        <a:prstGeom prst="ellipse">
          <a:avLst/>
        </a:prstGeo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u="sng" kern="1200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келья</a:t>
          </a:r>
          <a:endParaRPr lang="ru-RU" sz="3600" u="sng" kern="1200" dirty="0">
            <a:solidFill>
              <a:sysClr val="windowText" lastClr="000000"/>
            </a:solidFill>
            <a:latin typeface="+mn-lt"/>
            <a:ea typeface="+mn-ea"/>
            <a:cs typeface="+mn-cs"/>
          </a:endParaRPr>
        </a:p>
      </dsp:txBody>
      <dsp:txXfrm>
        <a:off x="1046841" y="3398521"/>
        <a:ext cx="2345053" cy="957536"/>
      </dsp:txXfrm>
    </dsp:sp>
    <dsp:sp modelId="{03CB0B4E-635F-4721-908F-35C913E28390}">
      <dsp:nvSpPr>
        <dsp:cNvPr id="0" name=""/>
        <dsp:cNvSpPr/>
      </dsp:nvSpPr>
      <dsp:spPr>
        <a:xfrm>
          <a:off x="0" y="1651054"/>
          <a:ext cx="3057586" cy="1354160"/>
        </a:xfrm>
        <a:prstGeom prst="ellipse">
          <a:avLst/>
        </a:prstGeom>
        <a:gradFill rotWithShape="0">
          <a:gsLst>
            <a:gs pos="0">
              <a:srgbClr val="4F81BD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u="sng" kern="1200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обет</a:t>
          </a:r>
          <a:endParaRPr lang="ru-RU" sz="36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447773" y="1849366"/>
        <a:ext cx="2162040" cy="9575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9000"/>
            <a:lum/>
          </a:blip>
          <a:srcRect/>
          <a:stretch>
            <a:fillRect l="-38000" r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538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Колокольный зво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566124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28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orthodox.at.ua/_ph/9/6526973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76672"/>
            <a:ext cx="3990975" cy="619268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3968" y="726082"/>
            <a:ext cx="4572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prstClr val="black"/>
                </a:solidFill>
              </a:rPr>
              <a:t>Особый монашеский труд – </a:t>
            </a:r>
            <a:r>
              <a:rPr lang="ru-RU" sz="2800" b="1" dirty="0">
                <a:solidFill>
                  <a:prstClr val="black"/>
                </a:solidFill>
              </a:rPr>
              <a:t>переписывание книг</a:t>
            </a:r>
            <a:r>
              <a:rPr lang="ru-RU" sz="2800" dirty="0">
                <a:solidFill>
                  <a:prstClr val="black"/>
                </a:solidFill>
              </a:rPr>
              <a:t>.           В течение многих веков почти все книги писали именно монахи.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800" dirty="0">
              <a:solidFill>
                <a:prstClr val="black"/>
              </a:solidFill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prstClr val="black"/>
                </a:solidFill>
              </a:rPr>
              <a:t>Кроме того, почти все </a:t>
            </a:r>
            <a:r>
              <a:rPr lang="ru-RU" sz="2800" b="1" dirty="0">
                <a:solidFill>
                  <a:prstClr val="black"/>
                </a:solidFill>
              </a:rPr>
              <a:t>больницы</a:t>
            </a:r>
            <a:r>
              <a:rPr lang="ru-RU" sz="2800" dirty="0">
                <a:solidFill>
                  <a:prstClr val="black"/>
                </a:solidFill>
              </a:rPr>
              <a:t> создавали и обслуживали тоже монахи.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800" dirty="0">
              <a:solidFill>
                <a:prstClr val="black"/>
              </a:solidFill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prstClr val="black"/>
                </a:solidFill>
              </a:rPr>
              <a:t> И даже </a:t>
            </a:r>
            <a:r>
              <a:rPr lang="ru-RU" sz="2800" b="1" dirty="0">
                <a:solidFill>
                  <a:prstClr val="black"/>
                </a:solidFill>
              </a:rPr>
              <a:t>школы</a:t>
            </a:r>
            <a:r>
              <a:rPr lang="ru-RU" sz="2800" dirty="0">
                <a:solidFill>
                  <a:prstClr val="black"/>
                </a:solidFill>
              </a:rPr>
              <a:t> часто создавались именно при монастырях.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144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99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43" y="1337866"/>
            <a:ext cx="3390738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47564" y="260648"/>
            <a:ext cx="26642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Сергий</a:t>
            </a:r>
          </a:p>
          <a:p>
            <a:pPr algn="ctr"/>
            <a:r>
              <a:rPr lang="ru-RU" sz="3200" b="1" dirty="0"/>
              <a:t>Р</a:t>
            </a:r>
            <a:r>
              <a:rPr lang="ru-RU" sz="3200" b="1" dirty="0" smtClean="0"/>
              <a:t>адонежский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550445" y="620688"/>
            <a:ext cx="27363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Лука</a:t>
            </a:r>
          </a:p>
          <a:p>
            <a:pPr algn="ctr"/>
            <a:r>
              <a:rPr lang="ru-RU" sz="3200" b="1" dirty="0" smtClean="0"/>
              <a:t>Крымский</a:t>
            </a:r>
            <a:endParaRPr lang="ru-RU" sz="3200" b="1" dirty="0"/>
          </a:p>
        </p:txBody>
      </p:sp>
      <p:pic>
        <p:nvPicPr>
          <p:cNvPr id="3075" name="Picture 3" descr="C:\Users\Пользователь\Desktop\image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409" y="1844824"/>
            <a:ext cx="3384376" cy="4759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9031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957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26997" y="548680"/>
            <a:ext cx="2827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кластер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3" name="Содержимое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23010"/>
              </p:ext>
            </p:extLst>
          </p:nvPr>
        </p:nvGraphicFramePr>
        <p:xfrm>
          <a:off x="425853" y="1628800"/>
          <a:ext cx="8229600" cy="4708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57709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370027"/>
              </p:ext>
            </p:extLst>
          </p:nvPr>
        </p:nvGraphicFramePr>
        <p:xfrm>
          <a:off x="467544" y="1772816"/>
          <a:ext cx="8229600" cy="4708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31840" y="476672"/>
            <a:ext cx="28273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кластер</a:t>
            </a:r>
          </a:p>
        </p:txBody>
      </p:sp>
    </p:spTree>
    <p:extLst>
      <p:ext uri="{BB962C8B-B14F-4D97-AF65-F5344CB8AC3E}">
        <p14:creationId xmlns:p14="http://schemas.microsoft.com/office/powerpoint/2010/main" val="2951129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83107" y="548680"/>
            <a:ext cx="34467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синквейн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700808"/>
            <a:ext cx="7704856" cy="4222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3200" dirty="0">
                <a:ea typeface="Calibri"/>
                <a:cs typeface="Times New Roman"/>
              </a:rPr>
              <a:t>1.Тема (одно слово существительное).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3200" dirty="0">
                <a:ea typeface="Calibri"/>
                <a:cs typeface="Times New Roman"/>
              </a:rPr>
              <a:t>2.Описание темы (два прилагательных).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3200" dirty="0">
                <a:ea typeface="Calibri"/>
                <a:cs typeface="Times New Roman"/>
              </a:rPr>
              <a:t>3. Действия в рамках темы (три глагола).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3200" dirty="0">
                <a:ea typeface="Calibri"/>
                <a:cs typeface="Times New Roman"/>
              </a:rPr>
              <a:t>4.Фраза, показывающая отношение к теме.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3200" dirty="0">
                <a:ea typeface="Calibri"/>
                <a:cs typeface="Times New Roman"/>
              </a:rPr>
              <a:t>5. Слово, которое повторяет суть темы.</a:t>
            </a:r>
          </a:p>
        </p:txBody>
      </p:sp>
    </p:spTree>
    <p:extLst>
      <p:ext uri="{BB962C8B-B14F-4D97-AF65-F5344CB8AC3E}">
        <p14:creationId xmlns:p14="http://schemas.microsoft.com/office/powerpoint/2010/main" val="3815835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2965" y="116632"/>
            <a:ext cx="58268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Подведём итоги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39952" y="1048729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defRPr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Удалось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ли </a:t>
            </a:r>
            <a:r>
              <a:rPr lang="ru-RU" sz="2400" b="1" dirty="0" smtClean="0">
                <a:solidFill>
                  <a:srgbClr val="C00000"/>
                </a:solidFill>
              </a:rPr>
              <a:t>решить 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поставленные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 начале урока </a:t>
            </a:r>
            <a:r>
              <a:rPr lang="ru-RU" sz="2400" b="1" dirty="0">
                <a:solidFill>
                  <a:srgbClr val="C00000"/>
                </a:solidFill>
              </a:rPr>
              <a:t>задачи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?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endParaRPr lang="ru-RU" sz="2400" b="1" dirty="0">
              <a:solidFill>
                <a:srgbClr val="C00000"/>
              </a:solidFill>
            </a:endParaRPr>
          </a:p>
          <a:p>
            <a:r>
              <a:rPr lang="ru-RU" sz="2400" b="1" dirty="0"/>
              <a:t>Как вы </a:t>
            </a:r>
            <a:r>
              <a:rPr lang="ru-RU" sz="2400" b="1" dirty="0">
                <a:solidFill>
                  <a:srgbClr val="C00000"/>
                </a:solidFill>
              </a:rPr>
              <a:t>оцениваете</a:t>
            </a:r>
            <a:r>
              <a:rPr lang="ru-RU" sz="2400" b="1" dirty="0"/>
              <a:t> сегодняшнее занятие: </a:t>
            </a:r>
          </a:p>
          <a:p>
            <a:endParaRPr lang="ru-RU" sz="2400" b="1" dirty="0"/>
          </a:p>
          <a:p>
            <a:pPr>
              <a:buFont typeface="Arial" pitchFamily="34" charset="0"/>
              <a:buChar char="•"/>
            </a:pPr>
            <a:r>
              <a:rPr lang="ru-RU" sz="2400" b="1" dirty="0"/>
              <a:t>Было ли оно познавательным, интересным?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/>
              <a:t>Каков уровень материала – лёгкий, сложный?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/>
              <a:t>Всё ли узнали о монашестве?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/>
              <a:t> О чем ещё вы хотели бы узнать?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15326"/>
            <a:ext cx="3786187" cy="538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5138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Молитвы о спасении России в годину смутного времени Общая Православный Иерусали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332656"/>
            <a:ext cx="4114800" cy="5715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65010" y="743332"/>
            <a:ext cx="4447308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Черн </a:t>
            </a:r>
            <a:r>
              <a:rPr lang="ru-RU" sz="2400" b="1" dirty="0"/>
              <a:t>монах</a:t>
            </a:r>
            <a:r>
              <a:rPr lang="ru-RU" sz="2400" dirty="0"/>
              <a:t> не от подлости -</a:t>
            </a:r>
            <a:br>
              <a:rPr lang="ru-RU" sz="2400" dirty="0"/>
            </a:br>
            <a:r>
              <a:rPr lang="ru-RU" sz="2400" dirty="0"/>
              <a:t>Он с землёю вовек един,</a:t>
            </a:r>
            <a:br>
              <a:rPr lang="ru-RU" sz="2400" dirty="0"/>
            </a:br>
            <a:r>
              <a:rPr lang="ru-RU" sz="2400" dirty="0"/>
              <a:t>Он достоин хвалы и гордости,</a:t>
            </a:r>
            <a:br>
              <a:rPr lang="ru-RU" sz="2400" dirty="0"/>
            </a:br>
            <a:r>
              <a:rPr lang="ru-RU" sz="2400" dirty="0"/>
              <a:t>Мир храня средь своих седин.</a:t>
            </a:r>
            <a:br>
              <a:rPr lang="ru-RU" sz="2400" dirty="0"/>
            </a:br>
            <a:r>
              <a:rPr lang="ru-RU" sz="2400" dirty="0"/>
              <a:t>Он ушёл от житейских радостей,</a:t>
            </a:r>
            <a:br>
              <a:rPr lang="ru-RU" sz="2400" dirty="0"/>
            </a:br>
            <a:r>
              <a:rPr lang="ru-RU" sz="2400" dirty="0"/>
              <a:t>Благо бытностью заменил.</a:t>
            </a:r>
            <a:br>
              <a:rPr lang="ru-RU" sz="2400" dirty="0"/>
            </a:br>
            <a:r>
              <a:rPr lang="ru-RU" sz="2400" dirty="0"/>
              <a:t>Лишь отрекшись от </a:t>
            </a:r>
            <a:r>
              <a:rPr lang="ru-RU" sz="2400" dirty="0" smtClean="0"/>
              <a:t>плотских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сладостей,</a:t>
            </a:r>
            <a:br>
              <a:rPr lang="ru-RU" sz="2400" dirty="0"/>
            </a:br>
            <a:r>
              <a:rPr lang="ru-RU" sz="2400" dirty="0"/>
              <a:t>Он духовных достиг вершин.</a:t>
            </a:r>
            <a:br>
              <a:rPr lang="ru-RU" sz="2400" dirty="0"/>
            </a:br>
            <a:r>
              <a:rPr lang="ru-RU" sz="2400" dirty="0"/>
              <a:t>Души грешные исповедуя,</a:t>
            </a:r>
            <a:br>
              <a:rPr lang="ru-RU" sz="2400" dirty="0"/>
            </a:br>
            <a:r>
              <a:rPr lang="ru-RU" sz="2400" dirty="0"/>
              <a:t>Очищая земные вехи -</a:t>
            </a:r>
            <a:br>
              <a:rPr lang="ru-RU" sz="2400" dirty="0"/>
            </a:br>
            <a:r>
              <a:rPr lang="ru-RU" sz="2400" dirty="0"/>
              <a:t>Озаряет сознание светлое</a:t>
            </a:r>
            <a:br>
              <a:rPr lang="ru-RU" sz="2400" dirty="0"/>
            </a:br>
            <a:r>
              <a:rPr lang="ru-RU" sz="2400" dirty="0"/>
              <a:t>Имя нового человека.</a:t>
            </a:r>
          </a:p>
        </p:txBody>
      </p:sp>
    </p:spTree>
    <p:extLst>
      <p:ext uri="{BB962C8B-B14F-4D97-AF65-F5344CB8AC3E}">
        <p14:creationId xmlns:p14="http://schemas.microsoft.com/office/powerpoint/2010/main" val="836040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Запись\Задонск\IMG_33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Братьям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9592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494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8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1412776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0099"/>
                </a:solidFill>
                <a:latin typeface="Batang" pitchFamily="18" charset="-127"/>
                <a:ea typeface="Batang" pitchFamily="18" charset="-127"/>
              </a:rPr>
              <a:t>Тема урока</a:t>
            </a:r>
            <a:endParaRPr lang="ru-RU" sz="4800" b="1" dirty="0">
              <a:solidFill>
                <a:srgbClr val="000099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59354" y="2722567"/>
            <a:ext cx="537358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Монастырь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94585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5775" y="620688"/>
            <a:ext cx="74345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Монастырь - обитель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1772816"/>
            <a:ext cx="69127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4000" b="1" dirty="0">
                <a:solidFill>
                  <a:prstClr val="black"/>
                </a:solidFill>
              </a:rPr>
              <a:t>Слово </a:t>
            </a:r>
            <a:r>
              <a:rPr lang="ru-RU" sz="4000" b="1" dirty="0">
                <a:solidFill>
                  <a:srgbClr val="C00000"/>
                </a:solidFill>
              </a:rPr>
              <a:t>«монастырь» </a:t>
            </a:r>
            <a:r>
              <a:rPr lang="ru-RU" sz="4000" b="1" dirty="0">
                <a:solidFill>
                  <a:prstClr val="black"/>
                </a:solidFill>
              </a:rPr>
              <a:t>обозначает обитель, в которой живут люди, удалившиеся от общества и посвятившие себя служению Богу, — иноки, или монахи. </a:t>
            </a:r>
          </a:p>
        </p:txBody>
      </p:sp>
    </p:spTree>
    <p:extLst>
      <p:ext uri="{BB962C8B-B14F-4D97-AF65-F5344CB8AC3E}">
        <p14:creationId xmlns:p14="http://schemas.microsoft.com/office/powerpoint/2010/main" val="3373320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26209" y="692696"/>
            <a:ext cx="27542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монах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08359"/>
            <a:ext cx="3350840" cy="5013176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629333" y="1719614"/>
            <a:ext cx="56136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Монах – человек, который по своим религиозным убеждениям решил жить без семьи.</a:t>
            </a:r>
          </a:p>
          <a:p>
            <a:r>
              <a:rPr lang="ru-RU" sz="3600" dirty="0" smtClean="0"/>
              <a:t>Монахом становится тот, кто ощутил в себе особое призвание быть всегда только с Богом.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354137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52459" y="1838896"/>
            <a:ext cx="6043642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Притча </a:t>
            </a:r>
          </a:p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«Три монаха»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90250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5246" y="480733"/>
            <a:ext cx="3995936" cy="5700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355976" y="1437985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000" dirty="0">
                <a:solidFill>
                  <a:prstClr val="black"/>
                </a:solidFill>
              </a:rPr>
              <a:t>Первый христианский монах </a:t>
            </a:r>
            <a:r>
              <a:rPr lang="ru-RU" sz="3000" b="1" dirty="0">
                <a:solidFill>
                  <a:prstClr val="black"/>
                </a:solidFill>
              </a:rPr>
              <a:t>святой Антоний Великий </a:t>
            </a:r>
            <a:r>
              <a:rPr lang="ru-RU" sz="3000" dirty="0">
                <a:solidFill>
                  <a:prstClr val="black"/>
                </a:solidFill>
              </a:rPr>
              <a:t>жил один вдали от людей и лишь иногда приходил в село или город для того, чтобы поменять сплетённые им корзины на муку. </a:t>
            </a:r>
          </a:p>
        </p:txBody>
      </p:sp>
    </p:spTree>
    <p:extLst>
      <p:ext uri="{BB962C8B-B14F-4D97-AF65-F5344CB8AC3E}">
        <p14:creationId xmlns:p14="http://schemas.microsoft.com/office/powerpoint/2010/main" val="1417295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5624"/>
            <a:ext cx="2718103" cy="467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-5763" y="4653136"/>
            <a:ext cx="42177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Пахомий Великий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автор первого монашеского общежительного устава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11960" y="137319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Святитель  </a:t>
            </a: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Василий Великий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автор правил для монастырей 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59555" y="1439818"/>
            <a:ext cx="367681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93267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авватий и герман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28600" y="631825"/>
            <a:ext cx="4343400" cy="5594350"/>
          </a:xfrm>
          <a:prstGeom prst="rect">
            <a:avLst/>
          </a:prstGeom>
          <a:noFill/>
          <a:ln/>
        </p:spPr>
      </p:pic>
      <p:sp>
        <p:nvSpPr>
          <p:cNvPr id="3" name="Прямоугольник 2"/>
          <p:cNvSpPr/>
          <p:nvPr/>
        </p:nvSpPr>
        <p:spPr>
          <a:xfrm>
            <a:off x="4596919" y="1556792"/>
            <a:ext cx="428867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Притча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«Два весла»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61064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266</Words>
  <Application>Microsoft Office PowerPoint</Application>
  <PresentationFormat>Экран (4:3)</PresentationFormat>
  <Paragraphs>54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ЦИТСиЗИ</dc:creator>
  <cp:lastModifiedBy>Пользователь</cp:lastModifiedBy>
  <cp:revision>31</cp:revision>
  <dcterms:created xsi:type="dcterms:W3CDTF">2018-03-23T06:46:04Z</dcterms:created>
  <dcterms:modified xsi:type="dcterms:W3CDTF">2018-03-23T17:59:06Z</dcterms:modified>
</cp:coreProperties>
</file>