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311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07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2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44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3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618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2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97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2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7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3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9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Откуда в семье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берутся деньги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semyaconsultant.kriro.ru/upload/images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124744"/>
            <a:ext cx="8208913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84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Подведение итогов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доход?</a:t>
            </a:r>
          </a:p>
          <a:p>
            <a:r>
              <a:rPr lang="ru-RU" dirty="0" smtClean="0"/>
              <a:t>Какими бывают источники доходов?</a:t>
            </a:r>
          </a:p>
          <a:p>
            <a:r>
              <a:rPr lang="ru-RU" dirty="0" smtClean="0"/>
              <a:t>Какой из источников является основным?</a:t>
            </a:r>
          </a:p>
          <a:p>
            <a:r>
              <a:rPr lang="ru-RU" dirty="0" smtClean="0"/>
              <a:t>Что удалось?</a:t>
            </a:r>
          </a:p>
          <a:p>
            <a:r>
              <a:rPr lang="ru-RU" dirty="0" smtClean="0"/>
              <a:t>Оцени свою работу на уроке.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94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: выяснить откуда в семье появляются деньги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s://storage.myseldon.com/news_pict_2B/2BDA516EA8CF86645E192CA46CD6C7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60848"/>
            <a:ext cx="365056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9"/>
            <a:ext cx="3960439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37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Доход семьи –это все денежные поступления в бюджет семьи.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21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Доход семьи –это все денежные поступления в бюджет семьи.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Папа                        заработная плата</a:t>
            </a:r>
          </a:p>
          <a:p>
            <a:r>
              <a:rPr lang="ru-RU" b="1" dirty="0" smtClean="0"/>
              <a:t>Мама                      заработная плата </a:t>
            </a:r>
          </a:p>
          <a:p>
            <a:pPr marL="0" indent="0">
              <a:buNone/>
            </a:pPr>
            <a:r>
              <a:rPr lang="ru-RU" b="1" dirty="0" smtClean="0"/>
              <a:t>       ( пособие по уходу за ребёнком)</a:t>
            </a:r>
          </a:p>
          <a:p>
            <a:r>
              <a:rPr lang="ru-RU" b="1" dirty="0" smtClean="0"/>
              <a:t>Бабушка                   пенсия          </a:t>
            </a:r>
          </a:p>
          <a:p>
            <a:r>
              <a:rPr lang="ru-RU" b="1" dirty="0" smtClean="0"/>
              <a:t>Старший брат                    стипендия</a:t>
            </a: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2627783" y="3501008"/>
            <a:ext cx="1368153" cy="183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flipV="1">
            <a:off x="1907704" y="1844824"/>
            <a:ext cx="1656184" cy="1440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051720" y="2492896"/>
            <a:ext cx="1656184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563888" y="4221088"/>
            <a:ext cx="129614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99592" y="270892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5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100" name="Picture 4" descr="http://ulybkasalym.ru/wp-content/uploads/2018/11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2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 дохода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pbs.twimg.com/media/C6dLuScWYAEOBDj.jpg:lar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46" y="1124744"/>
            <a:ext cx="26642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news.maanimo.com/wp-content/uploads/2017/05/1-1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890" y="1575137"/>
            <a:ext cx="2808312" cy="202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1tulatv.ru/sites/default/files/1516618402_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70" y="3933056"/>
            <a:ext cx="24482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ecotr.ru/sale/img/gde-zakazat-otsenku-stoimosti-jilogo-pomescheniya-5720-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7844" y="2451081"/>
            <a:ext cx="309634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419872" y="494116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дача имущества в аренду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7198" y="60932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ыигрыш (приз)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3789040"/>
            <a:ext cx="2411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вклады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5949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130" name="Picture 10" descr="https://selcdn.fedsp.com/aquila/1/2727/1165e8ed1dd3e019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78476"/>
            <a:ext cx="2916324" cy="184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0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Отметь правильные ответы.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ru-RU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регулярным доходам семьи относятся:</a:t>
            </a:r>
          </a:p>
          <a:p>
            <a:pPr lvl="0"/>
            <a:r>
              <a:rPr lang="ru-RU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Премия</a:t>
            </a:r>
          </a:p>
          <a:p>
            <a:pPr lvl="0"/>
            <a:r>
              <a:rPr lang="ru-RU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Заработная плата</a:t>
            </a:r>
          </a:p>
          <a:p>
            <a:pPr lvl="0"/>
            <a:r>
              <a:rPr lang="ru-RU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Приз (выигрыш)</a:t>
            </a:r>
          </a:p>
          <a:p>
            <a:pPr lvl="0"/>
            <a:r>
              <a:rPr lang="ru-RU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Выручка от продажи овощей с огорода</a:t>
            </a:r>
          </a:p>
          <a:p>
            <a:pPr lvl="0"/>
            <a:r>
              <a:rPr lang="ru-RU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Пособие по уходу за ребёнком</a:t>
            </a:r>
          </a:p>
          <a:p>
            <a:pPr lvl="0"/>
            <a:r>
              <a:rPr lang="ru-RU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Пенсия</a:t>
            </a:r>
            <a:endParaRPr lang="ru-RU" b="1" dirty="0">
              <a:ln w="12700">
                <a:solidFill>
                  <a:schemeClr val="tx2"/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99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финансовых задач.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08" y="1412875"/>
            <a:ext cx="732141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78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Установите соответствие между положением (занятием) человека и видом дохода.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1) собственник квартиры     а) банковские  проценты</a:t>
            </a:r>
          </a:p>
          <a:p>
            <a:pPr marL="0" indent="0">
              <a:buNone/>
            </a:pPr>
            <a:r>
              <a:rPr lang="ru-RU" sz="2800" dirty="0" smtClean="0"/>
              <a:t>2) предприниматель             б) арендная плата</a:t>
            </a:r>
          </a:p>
          <a:p>
            <a:pPr marL="0" indent="0">
              <a:buNone/>
            </a:pPr>
            <a:r>
              <a:rPr lang="ru-RU" sz="2800" dirty="0" smtClean="0"/>
              <a:t>3) Вкладчик                              в) заработная плата</a:t>
            </a:r>
          </a:p>
          <a:p>
            <a:pPr marL="0" indent="0">
              <a:buNone/>
            </a:pPr>
            <a:r>
              <a:rPr lang="ru-RU" sz="2800" dirty="0" smtClean="0"/>
              <a:t>4) наёмный работник            г) прибыль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635896" y="3501008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103948" y="2420888"/>
            <a:ext cx="46805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339752" y="2492896"/>
            <a:ext cx="223224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455876" y="2924944"/>
            <a:ext cx="111612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96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166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Откуда в семье берутся деньги</vt:lpstr>
      <vt:lpstr>Цель : выяснить откуда в семье появляются деньги </vt:lpstr>
      <vt:lpstr>Доход семьи –это все денежные поступления в бюджет семьи.</vt:lpstr>
      <vt:lpstr>Доход семьи –это все денежные поступления в бюджет семьи.</vt:lpstr>
      <vt:lpstr>Презентация PowerPoint</vt:lpstr>
      <vt:lpstr>Источники дохода</vt:lpstr>
      <vt:lpstr>Отметь правильные ответы.</vt:lpstr>
      <vt:lpstr>Решение финансовых задач.</vt:lpstr>
      <vt:lpstr>Установите соответствие между положением (занятием) человека и видом дохода.</vt:lpstr>
      <vt:lpstr>Подведение итогов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в семье берутся деньги</dc:title>
  <dc:creator>Дима</dc:creator>
  <cp:lastModifiedBy>Дима</cp:lastModifiedBy>
  <cp:revision>14</cp:revision>
  <dcterms:created xsi:type="dcterms:W3CDTF">2020-10-26T10:07:37Z</dcterms:created>
  <dcterms:modified xsi:type="dcterms:W3CDTF">2020-10-26T11:55:40Z</dcterms:modified>
</cp:coreProperties>
</file>