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Valya\Downloads\videoplayback.mp4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fb.ru/misc/i/gallery/12424/23918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132856"/>
            <a:ext cx="4248472" cy="42484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548680"/>
            <a:ext cx="506260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Цилиндр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 rot="5400000" flipH="1" flipV="1">
            <a:off x="1007604" y="3969060"/>
            <a:ext cx="1584176" cy="151216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оединительная линия уступом 7"/>
          <p:cNvCxnSpPr/>
          <p:nvPr/>
        </p:nvCxnSpPr>
        <p:spPr>
          <a:xfrm flipV="1">
            <a:off x="2555776" y="3068960"/>
            <a:ext cx="2808312" cy="86409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 flipV="1">
            <a:off x="4283968" y="2348880"/>
            <a:ext cx="2304256" cy="72008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588224" y="148478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588224" y="148478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15616" y="486916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 понял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627784" y="3861048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Немного понял</a:t>
            </a:r>
            <a:endParaRPr lang="ru-RU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139952" y="326582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Понял</a:t>
            </a:r>
            <a:endParaRPr lang="ru-RU" sz="2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36096" y="2276872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Хорошо понял</a:t>
            </a:r>
            <a:endParaRPr lang="ru-RU" sz="2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588224" y="1412776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Отлично понял</a:t>
            </a:r>
            <a:endParaRPr lang="ru-RU" sz="28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83568" y="69269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«Лестница успеха»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altereg.ru/tovars/9/47070919.21/47070919.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1963496" cy="19442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93869" y="332656"/>
            <a:ext cx="801057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Цилиндр в жизни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388" name="Picture 4" descr="https://static.tildacdn.com/tild3463-6662-4837-b263-373934303434/Screenshot_2020-03-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484784"/>
            <a:ext cx="280216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0" name="AutoShape 6" descr="https://cdn.poryadok.ru/upload/iblock/32c/32c4f1eb32a71f394e0e1363b8cd42dc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cdn.poryadok.ru/upload/iblock/32c/32c4f1eb32a71f394e0e1363b8cd42dc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https://cdn.poryadok.ru/upload/iblock/32c/32c4f1eb32a71f394e0e1363b8cd42dc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6" name="Picture 12" descr="https://cdn2.static1-sima-land.com/items/5964915/0/700-n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484784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8" name="AutoShape 14" descr="https://hatsandcaps.ru/components/com_jshopping/files/img_products/full_60-103-08%28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hatsandcaps.ru/components/com_jshopping/files/img_products/full_60-103-08%28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https://hatsandcaps.ru/components/com_jshopping/files/img_products/full_60-103-08%28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4" name="AutoShape 20" descr="https://hatsandcaps.ru/components/com_jshopping/files/img_products/full_60-103-08%28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6" name="AutoShape 22" descr="https://hatsandcaps.ru/components/com_jshopping/files/img_products/full_60-103-08%28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8" name="AutoShape 24" descr="https://hatsandcaps.ru/components/com_jshopping/files/img_products/full_60-103-08%28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9" name="Picture 25"/>
          <p:cNvPicPr>
            <a:picLocks noChangeAspect="1" noChangeArrowheads="1"/>
          </p:cNvPicPr>
          <p:nvPr/>
        </p:nvPicPr>
        <p:blipFill>
          <a:blip r:embed="rId5" cstate="print"/>
          <a:srcRect t="13339"/>
          <a:stretch>
            <a:fillRect/>
          </a:stretch>
        </p:blipFill>
        <p:spPr bwMode="auto">
          <a:xfrm>
            <a:off x="971600" y="4365104"/>
            <a:ext cx="2432809" cy="1871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27" descr="https://kit-s.ru/upload/iblock/df8/s8en361xcy27fqij7o8rqnudxcwhm24f/Batareyka-DURACELL-LR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293096"/>
            <a:ext cx="2520280" cy="1890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792088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https://lh6.googleusercontent.com/-Wk0YGdHhpxc/T0y1_88awdI/AAAAAAAAI5I/sUtJcYo9c5I/s1600/cilindr_vrascheni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2928957" cy="3786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" y="33265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Тело вращения - цилиндр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95936" y="1916832"/>
            <a:ext cx="4536504" cy="34023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467544" y="1412776"/>
            <a:ext cx="8136904" cy="480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" y="33265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Сечения цилиндра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s://cf2.ppt-online.org/files2/slide/2/2b0jtzUnifC78JKF9MvcBGmaqNW5VrDHPS6kAw/slide-10.jpg"/>
          <p:cNvPicPr/>
          <p:nvPr/>
        </p:nvPicPr>
        <p:blipFill>
          <a:blip r:embed="rId2" cstate="print">
            <a:lum bright="-10000" contrast="20000"/>
          </a:blip>
          <a:srcRect l="2607" t="16986" r="1074" b="27945"/>
          <a:stretch>
            <a:fillRect/>
          </a:stretch>
        </p:blipFill>
        <p:spPr bwMode="auto">
          <a:xfrm>
            <a:off x="467544" y="1916832"/>
            <a:ext cx="82089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77686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" y="33265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Развертка цилиндра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5436096" y="1988840"/>
            <a:ext cx="576064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99992" y="1178749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Развертка боковой поверхности цилиндра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489654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" y="332656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Площадь поверхности цилиндра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212976"/>
            <a:ext cx="3410694" cy="737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5229200"/>
            <a:ext cx="50050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" y="33265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№521, №522, №529, №539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49289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3573016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№523, №525</a:t>
            </a:r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51</Words>
  <Application>Microsoft Office PowerPoint</Application>
  <PresentationFormat>Экран (4:3)</PresentationFormat>
  <Paragraphs>17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Valya</dc:creator>
  <cp:lastModifiedBy>Valya.Korneva.00@bk.ru</cp:lastModifiedBy>
  <cp:revision>22</cp:revision>
  <dcterms:created xsi:type="dcterms:W3CDTF">2022-10-17T10:22:49Z</dcterms:created>
  <dcterms:modified xsi:type="dcterms:W3CDTF">2023-12-30T18:56:59Z</dcterms:modified>
</cp:coreProperties>
</file>