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7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951" autoAdjust="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C67E4A76-E6A5-4476-99BC-EA7597070A4C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596F79A0-820D-41C3-83C0-3417849EA4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38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E4A76-E6A5-4476-99BC-EA7597070A4C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F79A0-820D-41C3-83C0-3417849EA4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6747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C67E4A76-E6A5-4476-99BC-EA7597070A4C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596F79A0-820D-41C3-83C0-3417849EA4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294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E4A76-E6A5-4476-99BC-EA7597070A4C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F79A0-820D-41C3-83C0-3417849EA4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590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C67E4A76-E6A5-4476-99BC-EA7597070A4C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596F79A0-820D-41C3-83C0-3417849EA4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360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C67E4A76-E6A5-4476-99BC-EA7597070A4C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596F79A0-820D-41C3-83C0-3417849EA4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516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C67E4A76-E6A5-4476-99BC-EA7597070A4C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596F79A0-820D-41C3-83C0-3417849EA4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78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E4A76-E6A5-4476-99BC-EA7597070A4C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F79A0-820D-41C3-83C0-3417849EA4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479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C67E4A76-E6A5-4476-99BC-EA7597070A4C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596F79A0-820D-41C3-83C0-3417849EA4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48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E4A76-E6A5-4476-99BC-EA7597070A4C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F79A0-820D-41C3-83C0-3417849EA4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358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C67E4A76-E6A5-4476-99BC-EA7597070A4C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596F79A0-820D-41C3-83C0-3417849EA4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2187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7E4A76-E6A5-4476-99BC-EA7597070A4C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F79A0-820D-41C3-83C0-3417849EA4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776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24204B7-B893-458D-AFA6-790C4D4765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62842" y="3049250"/>
            <a:ext cx="8266316" cy="1553584"/>
          </a:xfrm>
        </p:spPr>
        <p:txBody>
          <a:bodyPr>
            <a:noAutofit/>
          </a:bodyPr>
          <a:lstStyle/>
          <a:p>
            <a:r>
              <a:rPr lang="ru-RU" sz="6600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Классный час </a:t>
            </a:r>
            <a:r>
              <a:rPr lang="ru-RU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/>
            </a:r>
            <a:br>
              <a:rPr lang="ru-RU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</a:br>
            <a:r>
              <a:rPr lang="ru-RU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«Всемирный день здоровья»</a:t>
            </a:r>
          </a:p>
        </p:txBody>
      </p:sp>
    </p:spTree>
    <p:extLst>
      <p:ext uri="{BB962C8B-B14F-4D97-AF65-F5344CB8AC3E}">
        <p14:creationId xmlns:p14="http://schemas.microsoft.com/office/powerpoint/2010/main" val="2470841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BBDA143-C7BF-49DB-9C94-07F154E77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Влияние наркотиков на организм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EC09D68-498C-419C-B9A2-CBCFB63FDD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2340" y="1109956"/>
            <a:ext cx="6983320" cy="4638088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3368886882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BBDA143-C7BF-49DB-9C94-07F154E77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"Здоров будешь – все добудешь"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1BFC6438-342F-42EC-9913-1AF9FD9290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190" y="1150529"/>
            <a:ext cx="6809874" cy="4556941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475138696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BBDA143-C7BF-49DB-9C94-07F154E77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Тест «Твоё здоровье»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5CCC710-34BC-44CB-B7A7-5257ABEC3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lvl="0" indent="0">
              <a:buNone/>
            </a:pPr>
            <a:r>
              <a:rPr lang="ru-RU" dirty="0"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1. У меня часто плохой аппетит.</a:t>
            </a:r>
          </a:p>
          <a:p>
            <a:pPr marL="0" lvl="0" indent="0">
              <a:buNone/>
            </a:pPr>
            <a:r>
              <a:rPr lang="ru-RU" dirty="0"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2. После нескольких часов работы у меня начинает болеть голова.</a:t>
            </a:r>
          </a:p>
          <a:p>
            <a:pPr marL="0" lvl="0" indent="0">
              <a:buNone/>
            </a:pPr>
            <a:r>
              <a:rPr lang="ru-RU" dirty="0"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3. Часто выгляжу усталым и подавленным, иногда раздраженным и угрюмым.</a:t>
            </a:r>
          </a:p>
          <a:p>
            <a:pPr marL="0" lvl="0" indent="0">
              <a:buNone/>
            </a:pPr>
            <a:r>
              <a:rPr lang="ru-RU" dirty="0"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4. Периодически у меня бывают серьёзные заболевания, когда я вынужден несколько дней оставаться в постели.</a:t>
            </a:r>
          </a:p>
          <a:p>
            <a:pPr marL="0" lvl="0" indent="0">
              <a:buNone/>
            </a:pPr>
            <a:r>
              <a:rPr lang="ru-RU" dirty="0"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5. Я почти не занимаюсь спортом.</a:t>
            </a:r>
          </a:p>
          <a:p>
            <a:pPr marL="0" lvl="0" indent="0">
              <a:buNone/>
            </a:pPr>
            <a:r>
              <a:rPr lang="ru-RU" dirty="0"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6. В последнее время я несколько прибавил в весе.</a:t>
            </a:r>
          </a:p>
          <a:p>
            <a:pPr marL="0" lvl="0" indent="0">
              <a:buNone/>
            </a:pPr>
            <a:r>
              <a:rPr lang="ru-RU" dirty="0"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7. У меня часто кружится голова.</a:t>
            </a:r>
          </a:p>
          <a:p>
            <a:pPr marL="0" lvl="0" indent="0">
              <a:buNone/>
            </a:pPr>
            <a:r>
              <a:rPr lang="ru-RU" dirty="0"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8. В настоящее время я курю.</a:t>
            </a:r>
          </a:p>
          <a:p>
            <a:pPr marL="0" lvl="0" indent="0">
              <a:buNone/>
            </a:pPr>
            <a:r>
              <a:rPr lang="ru-RU" dirty="0"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9. В детстве я перенёс несколько серьёзных заболеваний.</a:t>
            </a:r>
          </a:p>
          <a:p>
            <a:pPr marL="0" lvl="0" indent="0">
              <a:buNone/>
            </a:pPr>
            <a:r>
              <a:rPr lang="ru-RU" dirty="0"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10. У меня плохой сон и неприятные ощущения утром после пробуждения.</a:t>
            </a:r>
          </a:p>
        </p:txBody>
      </p:sp>
    </p:spTree>
    <p:extLst>
      <p:ext uri="{BB962C8B-B14F-4D97-AF65-F5344CB8AC3E}">
        <p14:creationId xmlns:p14="http://schemas.microsoft.com/office/powerpoint/2010/main" val="1460667676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BBDA143-C7BF-49DB-9C94-07F154E77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Результаты теста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5CCC710-34BC-44CB-B7A7-5257ABEC3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1-2 балла. Несмотря на некоторые признаки ухудшения здоровья, вы в хорошей форме. Ни в коем случае не оставляйте усилий по сохранению своего самочувствия.</a:t>
            </a:r>
          </a:p>
          <a:p>
            <a:r>
              <a:rPr lang="ru-RU" dirty="0"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3-6 баллов. Ваше отношение к своему здоровью трудно назвать нормальным, уже чувствуется, что вы его расстроили довольно основательно.</a:t>
            </a:r>
          </a:p>
          <a:p>
            <a:r>
              <a:rPr lang="ru-RU" dirty="0"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7-10 баллов. Как вы умудрились довести себя до такой степени? </a:t>
            </a:r>
          </a:p>
        </p:txBody>
      </p:sp>
    </p:spTree>
    <p:extLst>
      <p:ext uri="{BB962C8B-B14F-4D97-AF65-F5344CB8AC3E}">
        <p14:creationId xmlns:p14="http://schemas.microsoft.com/office/powerpoint/2010/main" val="3552986210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BBDA143-C7BF-49DB-9C94-07F154E77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Правила здорового образа жизни</a:t>
            </a:r>
            <a:endParaRPr lang="ru-RU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5CCC710-34BC-44CB-B7A7-5257ABEC3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Правильное питание.</a:t>
            </a:r>
          </a:p>
          <a:p>
            <a:pPr lvl="0"/>
            <a:r>
              <a:rPr lang="ru-RU" dirty="0"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Здоровый сон.</a:t>
            </a:r>
          </a:p>
          <a:p>
            <a:pPr lvl="0"/>
            <a:r>
              <a:rPr lang="ru-RU" dirty="0"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Активная деятельность и активный отдых.</a:t>
            </a:r>
          </a:p>
          <a:p>
            <a:pPr lvl="0"/>
            <a:r>
              <a:rPr lang="ru-RU" dirty="0"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Отказ от вредных привычек.</a:t>
            </a:r>
          </a:p>
          <a:p>
            <a:endParaRPr lang="ru-RU" dirty="0">
              <a:latin typeface="Microsoft YaHei UI Light" panose="020B0502040204020203" pitchFamily="34" charset="-122"/>
              <a:ea typeface="Microsoft YaHei UI Light" panose="020B0502040204020203" pitchFamily="34" charset="-122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9C92AE7C-72F6-4441-97FB-ECB1C84BE7A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78571" y1="30960" x2="85714" y2="60991"/>
                        <a14:foregroundMark x1="68980" y1="79567" x2="58980" y2="91744"/>
                        <a14:foregroundMark x1="43061" y1="21672" x2="32245" y2="14448"/>
                        <a14:foregroundMark x1="66020" y1="58411" x2="10510" y2="59236"/>
                        <a14:foregroundMark x1="56837" y1="61816" x2="22653" y2="60991"/>
                        <a14:foregroundMark x1="86122" y1="18885" x2="86122" y2="22497"/>
                        <a14:foregroundMark x1="87041" y1="21053" x2="87857" y2="19092"/>
                        <a14:foregroundMark x1="84184" y1="18885" x2="84184" y2="20743"/>
                        <a14:foregroundMark x1="78265" y1="18679" x2="79082" y2="18369"/>
                        <a14:foregroundMark x1="76837" y1="18989" x2="77041" y2="21156"/>
                        <a14:foregroundMark x1="71939" y1="20330" x2="69082" y2="21053"/>
                        <a14:foregroundMark x1="51633" y1="19711" x2="51735" y2="20846"/>
                        <a14:foregroundMark x1="53367" y1="19608" x2="53163" y2="21672"/>
                        <a14:foregroundMark x1="56735" y1="19814" x2="56735" y2="21981"/>
                        <a14:foregroundMark x1="60816" y1="20021" x2="60510" y2="21465"/>
                        <a14:foregroundMark x1="65612" y1="20330" x2="65510" y2="20846"/>
                        <a14:foregroundMark x1="23163" y1="62951" x2="23163" y2="62951"/>
                        <a14:foregroundMark x1="36122" y1="56037" x2="36122" y2="56037"/>
                        <a14:foregroundMark x1="58980" y1="60681" x2="58980" y2="60681"/>
                        <a14:foregroundMark x1="62143" y1="61404" x2="62143" y2="61404"/>
                        <a14:foregroundMark x1="50612" y1="10010" x2="50612" y2="10010"/>
                        <a14:foregroundMark x1="53878" y1="10320" x2="53878" y2="10320"/>
                        <a14:foregroundMark x1="58878" y1="10114" x2="58878" y2="10114"/>
                        <a14:foregroundMark x1="65102" y1="10217" x2="65102" y2="10217"/>
                        <a14:foregroundMark x1="68367" y1="10010" x2="68367" y2="10010"/>
                        <a14:foregroundMark x1="74184" y1="9082" x2="74184" y2="9082"/>
                        <a14:foregroundMark x1="78980" y1="8978" x2="78980" y2="8978"/>
                        <a14:foregroundMark x1="83469" y1="9288" x2="83469" y2="9288"/>
                        <a14:foregroundMark x1="85816" y1="10010" x2="85816" y2="10010"/>
                        <a14:foregroundMark x1="87143" y1="5779" x2="87143" y2="5779"/>
                        <a14:backgroundMark x1="81020" y1="18679" x2="81122" y2="21878"/>
                        <a14:backgroundMark x1="50612" y1="20330" x2="50714" y2="21259"/>
                        <a14:backgroundMark x1="54286" y1="21569" x2="54286" y2="21569"/>
                        <a14:backgroundMark x1="58367" y1="19917" x2="58367" y2="19917"/>
                        <a14:backgroundMark x1="61327" y1="20949" x2="61327" y2="20949"/>
                        <a14:backgroundMark x1="80306" y1="10733" x2="80306" y2="10733"/>
                        <a14:backgroundMark x1="75612" y1="8153" x2="75612" y2="8153"/>
                        <a14:backgroundMark x1="75510" y1="11042" x2="75510" y2="11042"/>
                        <a14:backgroundMark x1="70510" y1="9494" x2="70510" y2="9494"/>
                        <a14:backgroundMark x1="65612" y1="8669" x2="65612" y2="8669"/>
                        <a14:backgroundMark x1="60408" y1="9701" x2="60408" y2="9701"/>
                        <a14:backgroundMark x1="54898" y1="10010" x2="54898" y2="1001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9383" y="4045527"/>
            <a:ext cx="2844400" cy="2812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085540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BBDA143-C7BF-49DB-9C94-07F154E77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Правила питания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5CCC710-34BC-44CB-B7A7-5257ABEC3E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/>
          <a:lstStyle/>
          <a:p>
            <a:pPr lvl="0"/>
            <a:r>
              <a:rPr lang="ru-RU" dirty="0"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Главное - не передайте!</a:t>
            </a:r>
          </a:p>
          <a:p>
            <a:pPr lvl="0"/>
            <a:r>
              <a:rPr lang="ru-RU" dirty="0"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Ешьте в одно и тоже время </a:t>
            </a:r>
          </a:p>
          <a:p>
            <a:pPr lvl="0"/>
            <a:r>
              <a:rPr lang="ru-RU" dirty="0"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Воздерживайтесь от жирной пищи</a:t>
            </a:r>
          </a:p>
          <a:p>
            <a:pPr lvl="0"/>
            <a:r>
              <a:rPr lang="ru-RU" dirty="0"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Остерегайтесь острого и солёного</a:t>
            </a:r>
          </a:p>
          <a:p>
            <a:pPr lvl="0"/>
            <a:r>
              <a:rPr lang="ru-RU" dirty="0"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Сладостей тысячи, а здоровье одно</a:t>
            </a:r>
          </a:p>
          <a:p>
            <a:pPr lvl="0"/>
            <a:r>
              <a:rPr lang="ru-RU" dirty="0"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Овощи и фрукты – полезные продукты.</a:t>
            </a:r>
          </a:p>
          <a:p>
            <a:endParaRPr lang="ru-RU" dirty="0">
              <a:latin typeface="Microsoft YaHei UI Light" panose="020B0502040204020203" pitchFamily="34" charset="-122"/>
              <a:ea typeface="Microsoft YaHei UI Light" panose="020B0502040204020203" pitchFamily="34" charset="-122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FC06DD0D-04AA-4CF8-A2DA-69BF976BA7E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1625" r="100000">
                        <a14:foregroundMark x1="52375" y1="67048" x2="52250" y2="68066"/>
                        <a14:foregroundMark x1="51125" y1="58397" x2="26625" y2="82697"/>
                        <a14:foregroundMark x1="28500" y1="85242" x2="53500" y2="93130"/>
                        <a14:foregroundMark x1="53000" y1="92239" x2="84625" y2="73664"/>
                        <a14:foregroundMark x1="89000" y1="73791" x2="87875" y2="77099"/>
                        <a14:foregroundMark x1="84750" y1="70102" x2="56500" y2="60560"/>
                        <a14:foregroundMark x1="59375" y1="51272" x2="92000" y2="39567"/>
                        <a14:foregroundMark x1="94875" y1="53053" x2="93500" y2="65649"/>
                        <a14:foregroundMark x1="57500" y1="50254" x2="92500" y2="37532"/>
                        <a14:foregroundMark x1="85625" y1="32824" x2="49625" y2="5344"/>
                        <a14:foregroundMark x1="86000" y1="65522" x2="63375" y2="58142"/>
                        <a14:foregroundMark x1="90125" y1="69084" x2="85375" y2="68066"/>
                        <a14:foregroundMark x1="20375" y1="80916" x2="54250" y2="46438"/>
                        <a14:foregroundMark x1="66375" y1="10051" x2="60750" y2="6616"/>
                        <a14:foregroundMark x1="34500" y1="11069" x2="43500" y2="34351"/>
                        <a14:foregroundMark x1="33125" y1="9796" x2="37375" y2="8270"/>
                        <a14:foregroundMark x1="89000" y1="33206" x2="91125" y2="44784"/>
                        <a14:foregroundMark x1="89625" y1="32188" x2="91125" y2="40458"/>
                        <a14:foregroundMark x1="90750" y1="31552" x2="93000" y2="4045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4269" y="1044729"/>
            <a:ext cx="2656888" cy="2610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370170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BBDA143-C7BF-49DB-9C94-07F154E77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Правила здорового сна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5CCC710-34BC-44CB-B7A7-5257ABEC3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ru-RU" dirty="0"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Обязательно ложиться спать и вставать в одно и то же время.</a:t>
            </a:r>
          </a:p>
          <a:p>
            <a:pPr lvl="0"/>
            <a:r>
              <a:rPr lang="ru-RU" dirty="0"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Перед сном надо погулять, принять тёплый душ, почистить зубы.</a:t>
            </a:r>
          </a:p>
          <a:p>
            <a:pPr lvl="0"/>
            <a:r>
              <a:rPr lang="ru-RU" dirty="0"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Нельзя перед сном смотреть страшные фильмы, читать волнующие книги.</a:t>
            </a:r>
          </a:p>
          <a:p>
            <a:pPr lvl="0"/>
            <a:r>
              <a:rPr lang="ru-RU" dirty="0"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Не есть на ночь!</a:t>
            </a:r>
          </a:p>
          <a:p>
            <a:pPr lvl="0"/>
            <a:r>
              <a:rPr lang="ru-RU" dirty="0"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Спать надо в полной темноте.</a:t>
            </a:r>
          </a:p>
          <a:p>
            <a:pPr lvl="0"/>
            <a:r>
              <a:rPr lang="ru-RU" dirty="0"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Спать в хорошо проветренном помещении. Идеальная температура 20 градусов.</a:t>
            </a:r>
          </a:p>
          <a:p>
            <a:pPr lvl="0"/>
            <a:r>
              <a:rPr lang="ru-RU" dirty="0"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Спать на ровной постели: высокие подушки и мягкие матрасы приводят к искривлению позвоночника.</a:t>
            </a:r>
          </a:p>
          <a:p>
            <a:pPr lvl="0"/>
            <a:r>
              <a:rPr lang="ru-RU" dirty="0"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Спать лучше на спине или правом боку.</a:t>
            </a:r>
          </a:p>
          <a:p>
            <a:pPr lvl="0"/>
            <a:r>
              <a:rPr lang="ru-RU" dirty="0"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Не применять снотворного.</a:t>
            </a:r>
          </a:p>
          <a:p>
            <a:endParaRPr lang="ru-RU" dirty="0">
              <a:latin typeface="Microsoft YaHei UI Light" panose="020B0502040204020203" pitchFamily="34" charset="-122"/>
              <a:ea typeface="Microsoft YaHei UI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10793591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BBDA143-C7BF-49DB-9C94-07F154E77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Активная деятельность и активный отдых</a:t>
            </a:r>
            <a:endParaRPr lang="ru-RU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CAD525C8-E935-4621-9987-5450AF226F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4024" y="804689"/>
            <a:ext cx="6998162" cy="5248622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3481726645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BBDA143-C7BF-49DB-9C94-07F154E77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Отказ от вредных привычек</a:t>
            </a:r>
            <a:endParaRPr lang="ru-RU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308781D7-C727-4353-B4C8-3E19456B83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2375" y="1281363"/>
            <a:ext cx="7636042" cy="4295273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2094315769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BBDA143-C7BF-49DB-9C94-07F154E77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Вред алкоголя</a:t>
            </a:r>
            <a:endParaRPr lang="ru-RU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0487" y="1765260"/>
            <a:ext cx="6812055" cy="3625771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4" name="TextBox 3"/>
          <p:cNvSpPr txBox="1"/>
          <p:nvPr/>
        </p:nvSpPr>
        <p:spPr>
          <a:xfrm>
            <a:off x="4720478" y="811153"/>
            <a:ext cx="72320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Детский алкоголизм начинается с первой рюмки</a:t>
            </a:r>
            <a:endParaRPr lang="ru-RU" sz="28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53559857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Атлас">
  <a:themeElements>
    <a:clrScheme name="Атлас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3960F"/>
      </a:accent1>
      <a:accent2>
        <a:srgbClr val="E04116"/>
      </a:accent2>
      <a:accent3>
        <a:srgbClr val="9D4DE7"/>
      </a:accent3>
      <a:accent4>
        <a:srgbClr val="449EF3"/>
      </a:accent4>
      <a:accent5>
        <a:srgbClr val="39C6BE"/>
      </a:accent5>
      <a:accent6>
        <a:srgbClr val="88C933"/>
      </a:accent6>
      <a:hlink>
        <a:srgbClr val="EBB41F"/>
      </a:hlink>
      <a:folHlink>
        <a:srgbClr val="E1D676"/>
      </a:folHlink>
    </a:clrScheme>
    <a:fontScheme name="Атлас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тлас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29B3952A-A5A2-4E72-A5C9-A88B41734E0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TM16401371[[fn=Атлас]]</Template>
  <TotalTime>262</TotalTime>
  <Words>349</Words>
  <Application>Microsoft Office PowerPoint</Application>
  <PresentationFormat>Широкоэкранный</PresentationFormat>
  <Paragraphs>44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Microsoft JhengHei UI</vt:lpstr>
      <vt:lpstr>Microsoft YaHei UI</vt:lpstr>
      <vt:lpstr>Calibri Light</vt:lpstr>
      <vt:lpstr>Microsoft YaHei UI Light</vt:lpstr>
      <vt:lpstr>Rockwell</vt:lpstr>
      <vt:lpstr>Wingdings</vt:lpstr>
      <vt:lpstr>Атлас</vt:lpstr>
      <vt:lpstr>Классный час  «Всемирный день здоровья»</vt:lpstr>
      <vt:lpstr>Тест «Твоё здоровье»</vt:lpstr>
      <vt:lpstr>Результаты теста</vt:lpstr>
      <vt:lpstr>Правила здорового образа жизни</vt:lpstr>
      <vt:lpstr>Правила питания</vt:lpstr>
      <vt:lpstr>Правила здорового сна</vt:lpstr>
      <vt:lpstr>Активная деятельность и активный отдых</vt:lpstr>
      <vt:lpstr>Отказ от вредных привычек</vt:lpstr>
      <vt:lpstr>Вред алкоголя</vt:lpstr>
      <vt:lpstr>Влияние наркотиков на организм</vt:lpstr>
      <vt:lpstr>"Здоров будешь – все добудешь"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Nordelion</dc:creator>
  <cp:lastModifiedBy>user</cp:lastModifiedBy>
  <cp:revision>12</cp:revision>
  <dcterms:created xsi:type="dcterms:W3CDTF">2018-03-25T11:03:46Z</dcterms:created>
  <dcterms:modified xsi:type="dcterms:W3CDTF">2018-03-25T16:52:01Z</dcterms:modified>
</cp:coreProperties>
</file>