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60" r:id="rId6"/>
    <p:sldId id="261" r:id="rId7"/>
    <p:sldId id="263" r:id="rId8"/>
    <p:sldId id="259" r:id="rId9"/>
    <p:sldId id="273" r:id="rId10"/>
    <p:sldId id="265" r:id="rId11"/>
    <p:sldId id="268" r:id="rId12"/>
    <p:sldId id="272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1EDAF-C173-4F75-8C7B-C6DDE54DB628}" type="datetimeFigureOut">
              <a:rPr lang="ru-RU" smtClean="0"/>
              <a:t>вт 12.12.17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76DD-E733-4566-B3B2-95CB6B578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0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1EDAF-C173-4F75-8C7B-C6DDE54DB628}" type="datetimeFigureOut">
              <a:rPr lang="ru-RU" smtClean="0"/>
              <a:t>вт 12.12.17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76DD-E733-4566-B3B2-95CB6B578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696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1EDAF-C173-4F75-8C7B-C6DDE54DB628}" type="datetimeFigureOut">
              <a:rPr lang="ru-RU" smtClean="0"/>
              <a:t>вт 12.12.17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76DD-E733-4566-B3B2-95CB6B578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769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1EDAF-C173-4F75-8C7B-C6DDE54DB628}" type="datetimeFigureOut">
              <a:rPr lang="ru-RU" smtClean="0"/>
              <a:t>вт 12.12.17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76DD-E733-4566-B3B2-95CB6B578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58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1EDAF-C173-4F75-8C7B-C6DDE54DB628}" type="datetimeFigureOut">
              <a:rPr lang="ru-RU" smtClean="0"/>
              <a:t>вт 12.12.17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76DD-E733-4566-B3B2-95CB6B578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133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1EDAF-C173-4F75-8C7B-C6DDE54DB628}" type="datetimeFigureOut">
              <a:rPr lang="ru-RU" smtClean="0"/>
              <a:t>вт 12.12.17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76DD-E733-4566-B3B2-95CB6B578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823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1EDAF-C173-4F75-8C7B-C6DDE54DB628}" type="datetimeFigureOut">
              <a:rPr lang="ru-RU" smtClean="0"/>
              <a:t>вт 12.12.17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76DD-E733-4566-B3B2-95CB6B578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970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1EDAF-C173-4F75-8C7B-C6DDE54DB628}" type="datetimeFigureOut">
              <a:rPr lang="ru-RU" smtClean="0"/>
              <a:t>вт 12.12.17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76DD-E733-4566-B3B2-95CB6B578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489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1EDAF-C173-4F75-8C7B-C6DDE54DB628}" type="datetimeFigureOut">
              <a:rPr lang="ru-RU" smtClean="0"/>
              <a:t>вт 12.12.17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76DD-E733-4566-B3B2-95CB6B578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621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1EDAF-C173-4F75-8C7B-C6DDE54DB628}" type="datetimeFigureOut">
              <a:rPr lang="ru-RU" smtClean="0"/>
              <a:t>вт 12.12.17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76DD-E733-4566-B3B2-95CB6B578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527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1EDAF-C173-4F75-8C7B-C6DDE54DB628}" type="datetimeFigureOut">
              <a:rPr lang="ru-RU" smtClean="0"/>
              <a:t>вт 12.12.17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776DD-E733-4566-B3B2-95CB6B578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14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1EDAF-C173-4F75-8C7B-C6DDE54DB628}" type="datetimeFigureOut">
              <a:rPr lang="ru-RU" smtClean="0"/>
              <a:t>вт 12.12.17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776DD-E733-4566-B3B2-95CB6B5788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455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0a1/0000eb00-fdf0abad/hello_html_m7bb29e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1" y="-8378"/>
            <a:ext cx="12187135" cy="6866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33614" y="285124"/>
            <a:ext cx="363670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Магазин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57153" y="1540173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87961" y="1121513"/>
            <a:ext cx="960403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«Волшебные инструменты»</a:t>
            </a:r>
            <a:endParaRPr lang="ru-RU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676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855" y="0"/>
            <a:ext cx="10160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93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esktop\838fc1592568a4cffdb4ab0b280ec2fc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90"/>
          <a:stretch/>
        </p:blipFill>
        <p:spPr bwMode="auto">
          <a:xfrm rot="1672009">
            <a:off x="1981200" y="575048"/>
            <a:ext cx="8224520" cy="44213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995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28" y="242954"/>
            <a:ext cx="876591" cy="7278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964" y="242954"/>
            <a:ext cx="876591" cy="7278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222" y="242954"/>
            <a:ext cx="876591" cy="7278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514" y="242954"/>
            <a:ext cx="876591" cy="7278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634" y="242955"/>
            <a:ext cx="2275057" cy="12967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014" y="242954"/>
            <a:ext cx="2275057" cy="12967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6071" y="242954"/>
            <a:ext cx="2275057" cy="129678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2772">
            <a:off x="5082218" y="1788120"/>
            <a:ext cx="1477824" cy="110836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2772">
            <a:off x="6365497" y="1832165"/>
            <a:ext cx="1477824" cy="110836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2772">
            <a:off x="7815553" y="1788119"/>
            <a:ext cx="1477824" cy="110836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2772">
            <a:off x="9154687" y="1788119"/>
            <a:ext cx="1477824" cy="110836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2772">
            <a:off x="10377637" y="1788119"/>
            <a:ext cx="1477824" cy="1108368"/>
          </a:xfrm>
          <a:prstGeom prst="rect">
            <a:avLst/>
          </a:prstGeom>
        </p:spPr>
      </p:pic>
      <p:pic>
        <p:nvPicPr>
          <p:cNvPr id="17" name="Рисунок 16" descr="C:\Users\User\Desktop\838fc1592568a4cffdb4ab0b280ec2fc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6" t="14050" r="4574" b="20053"/>
          <a:stretch/>
        </p:blipFill>
        <p:spPr bwMode="auto">
          <a:xfrm rot="6085073">
            <a:off x="5213279" y="4102678"/>
            <a:ext cx="3782258" cy="15238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 descr="C:\Users\User\Desktop\838fc1592568a4cffdb4ab0b280ec2fc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6" t="14050" r="4574" b="20053"/>
          <a:stretch/>
        </p:blipFill>
        <p:spPr bwMode="auto">
          <a:xfrm rot="5876505">
            <a:off x="8572745" y="4058727"/>
            <a:ext cx="3856459" cy="16117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 descr="C:\Users\User\Desktop\838fc1592568a4cffdb4ab0b280ec2fc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6" t="14050" r="4574" b="20053"/>
          <a:stretch/>
        </p:blipFill>
        <p:spPr bwMode="auto">
          <a:xfrm rot="5906389">
            <a:off x="6878185" y="4092238"/>
            <a:ext cx="3943504" cy="14902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Рисунок 20" descr="C:\Users\User\Desktop\Волшебные инструменты\20369332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239" y="1347310"/>
            <a:ext cx="2735580" cy="1821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9" t="3127" r="12935" b="3063"/>
          <a:stretch/>
        </p:blipFill>
        <p:spPr bwMode="auto">
          <a:xfrm>
            <a:off x="1038181" y="3154415"/>
            <a:ext cx="4371975" cy="3714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6638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0a1/0000eb00-fdf0abad/hello_html_m7bb29e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1" y="-8378"/>
            <a:ext cx="12187135" cy="6866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33614" y="285124"/>
            <a:ext cx="363670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Магазин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57153" y="1540173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87961" y="1121513"/>
            <a:ext cx="960403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«Волшебные инструменты»</a:t>
            </a:r>
            <a:endParaRPr lang="ru-RU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002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28" y="242954"/>
            <a:ext cx="876591" cy="7278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964" y="242954"/>
            <a:ext cx="876591" cy="7278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222" y="242954"/>
            <a:ext cx="876591" cy="7278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514" y="242954"/>
            <a:ext cx="876591" cy="7278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634" y="242955"/>
            <a:ext cx="2275057" cy="12967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014" y="242954"/>
            <a:ext cx="2275057" cy="12967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6071" y="242954"/>
            <a:ext cx="2275057" cy="129678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2772">
            <a:off x="5082218" y="1788120"/>
            <a:ext cx="1477824" cy="110836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2772">
            <a:off x="6365497" y="1832165"/>
            <a:ext cx="1477824" cy="110836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2772">
            <a:off x="7815553" y="1788119"/>
            <a:ext cx="1477824" cy="110836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2772">
            <a:off x="9154687" y="1788119"/>
            <a:ext cx="1477824" cy="110836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2772">
            <a:off x="10377637" y="1788119"/>
            <a:ext cx="1477824" cy="1108368"/>
          </a:xfrm>
          <a:prstGeom prst="rect">
            <a:avLst/>
          </a:prstGeom>
        </p:spPr>
      </p:pic>
      <p:pic>
        <p:nvPicPr>
          <p:cNvPr id="17" name="Рисунок 16" descr="C:\Users\User\Desktop\838fc1592568a4cffdb4ab0b280ec2fc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6" t="14050" r="4574" b="20053"/>
          <a:stretch/>
        </p:blipFill>
        <p:spPr bwMode="auto">
          <a:xfrm rot="6085073">
            <a:off x="5213279" y="4102678"/>
            <a:ext cx="3782258" cy="15238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 descr="C:\Users\User\Desktop\838fc1592568a4cffdb4ab0b280ec2fc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6" t="14050" r="4574" b="20053"/>
          <a:stretch/>
        </p:blipFill>
        <p:spPr bwMode="auto">
          <a:xfrm rot="5876505">
            <a:off x="8572745" y="4058727"/>
            <a:ext cx="3856459" cy="16117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 descr="C:\Users\User\Desktop\838fc1592568a4cffdb4ab0b280ec2fc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6" t="14050" r="4574" b="20053"/>
          <a:stretch/>
        </p:blipFill>
        <p:spPr bwMode="auto">
          <a:xfrm rot="5906389">
            <a:off x="6878185" y="4092238"/>
            <a:ext cx="3943504" cy="14902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Рисунок 20" descr="C:\Users\User\Desktop\Волшебные инструменты\20369332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239" y="1347310"/>
            <a:ext cx="2735580" cy="1821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9" t="3127" r="12935" b="3063"/>
          <a:stretch/>
        </p:blipFill>
        <p:spPr bwMode="auto">
          <a:xfrm>
            <a:off x="1038181" y="3154415"/>
            <a:ext cx="4371975" cy="3714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3133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782" y="463743"/>
            <a:ext cx="6689529" cy="555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15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208" y="1171125"/>
            <a:ext cx="8105394" cy="462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89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20" y="471061"/>
            <a:ext cx="8894618" cy="592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96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134" y="0"/>
            <a:ext cx="84928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98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705" y="-10391"/>
            <a:ext cx="9171710" cy="687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26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78923">
            <a:off x="2884219" y="498764"/>
            <a:ext cx="63681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309" y="1068740"/>
            <a:ext cx="7195127" cy="456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625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10</Words>
  <Application>Microsoft Office PowerPoint</Application>
  <PresentationFormat>Широкоэкранный</PresentationFormat>
  <Paragraphs>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15</cp:revision>
  <dcterms:created xsi:type="dcterms:W3CDTF">2017-10-30T10:57:40Z</dcterms:created>
  <dcterms:modified xsi:type="dcterms:W3CDTF">2017-12-12T04:38:10Z</dcterms:modified>
</cp:coreProperties>
</file>