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8" r:id="rId2"/>
    <p:sldId id="268" r:id="rId3"/>
    <p:sldId id="272" r:id="rId4"/>
    <p:sldId id="273" r:id="rId5"/>
    <p:sldId id="271" r:id="rId6"/>
    <p:sldId id="275" r:id="rId7"/>
    <p:sldId id="274" r:id="rId8"/>
    <p:sldId id="269" r:id="rId9"/>
    <p:sldId id="276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74" d="100"/>
          <a:sy n="74" d="100"/>
        </p:scale>
        <p:origin x="1290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E2CD20-FB1B-4F59-913A-D1E37A2AB478}" type="datetimeFigureOut">
              <a:rPr lang="ru-RU" smtClean="0"/>
              <a:t>03.03.2025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6AAF9-E56F-4CB6-B4B4-6560CA43B286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E2CD20-FB1B-4F59-913A-D1E37A2AB478}" type="datetimeFigureOut">
              <a:rPr lang="ru-RU" smtClean="0"/>
              <a:t>03.03.2025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6AAF9-E56F-4CB6-B4B4-6560CA43B28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E2CD20-FB1B-4F59-913A-D1E37A2AB478}" type="datetimeFigureOut">
              <a:rPr lang="ru-RU" smtClean="0"/>
              <a:t>03.03.2025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6AAF9-E56F-4CB6-B4B4-6560CA43B28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E2CD20-FB1B-4F59-913A-D1E37A2AB478}" type="datetimeFigureOut">
              <a:rPr lang="ru-RU" smtClean="0"/>
              <a:t>03.03.2025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6AAF9-E56F-4CB6-B4B4-6560CA43B28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E2CD20-FB1B-4F59-913A-D1E37A2AB478}" type="datetimeFigureOut">
              <a:rPr lang="ru-RU" smtClean="0"/>
              <a:t>03.03.2025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6AAF9-E56F-4CB6-B4B4-6560CA43B28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E2CD20-FB1B-4F59-913A-D1E37A2AB478}" type="datetimeFigureOut">
              <a:rPr lang="ru-RU" smtClean="0"/>
              <a:t>03.03.2025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6AAF9-E56F-4CB6-B4B4-6560CA43B28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E2CD20-FB1B-4F59-913A-D1E37A2AB478}" type="datetimeFigureOut">
              <a:rPr lang="ru-RU" smtClean="0"/>
              <a:t>03.03.2025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6AAF9-E56F-4CB6-B4B4-6560CA43B286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E2CD20-FB1B-4F59-913A-D1E37A2AB478}" type="datetimeFigureOut">
              <a:rPr lang="ru-RU" smtClean="0"/>
              <a:t>03.03.2025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6AAF9-E56F-4CB6-B4B4-6560CA43B28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E2CD20-FB1B-4F59-913A-D1E37A2AB478}" type="datetimeFigureOut">
              <a:rPr lang="ru-RU" smtClean="0"/>
              <a:t>03.03.2025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6AAF9-E56F-4CB6-B4B4-6560CA43B28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E2CD20-FB1B-4F59-913A-D1E37A2AB478}" type="datetimeFigureOut">
              <a:rPr lang="ru-RU" smtClean="0"/>
              <a:t>03.03.2025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6AAF9-E56F-4CB6-B4B4-6560CA43B28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E2CD20-FB1B-4F59-913A-D1E37A2AB478}" type="datetimeFigureOut">
              <a:rPr lang="ru-RU" smtClean="0"/>
              <a:t>03.03.2025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6AAF9-E56F-4CB6-B4B4-6560CA43B286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9E2CD20-FB1B-4F59-913A-D1E37A2AB478}" type="datetimeFigureOut">
              <a:rPr lang="ru-RU" smtClean="0"/>
              <a:t>03.03.2025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E6AAF9-E56F-4CB6-B4B4-6560CA43B28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853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2411760" y="5159847"/>
            <a:ext cx="6552728" cy="1476519"/>
          </a:xfrm>
        </p:spPr>
        <p:txBody>
          <a:bodyPr>
            <a:normAutofit lnSpcReduction="10000"/>
          </a:bodyPr>
          <a:lstStyle/>
          <a:p>
            <a:r>
              <a:rPr lang="ru-RU" sz="1800" b="1" dirty="0">
                <a:solidFill>
                  <a:schemeClr val="tx1"/>
                </a:solidFill>
              </a:rPr>
              <a:t>Подготовила: учитель </a:t>
            </a:r>
            <a:r>
              <a:rPr lang="ru-RU" sz="1800" b="1" dirty="0" smtClean="0">
                <a:solidFill>
                  <a:schemeClr val="tx1"/>
                </a:solidFill>
              </a:rPr>
              <a:t>математики</a:t>
            </a:r>
            <a:br>
              <a:rPr lang="ru-RU" sz="1800" b="1" dirty="0" smtClean="0">
                <a:solidFill>
                  <a:schemeClr val="tx1"/>
                </a:solidFill>
              </a:rPr>
            </a:br>
            <a:r>
              <a:rPr lang="ru-RU" sz="1800" b="1" dirty="0" smtClean="0">
                <a:solidFill>
                  <a:schemeClr val="tx1"/>
                </a:solidFill>
              </a:rPr>
              <a:t>ОСП МОБУ «</a:t>
            </a:r>
            <a:r>
              <a:rPr lang="ru-RU" sz="1800" b="1" dirty="0" err="1" smtClean="0">
                <a:solidFill>
                  <a:schemeClr val="tx1"/>
                </a:solidFill>
              </a:rPr>
              <a:t>Оброченская</a:t>
            </a:r>
            <a:r>
              <a:rPr lang="ru-RU" sz="1800" b="1" dirty="0" smtClean="0">
                <a:solidFill>
                  <a:schemeClr val="tx1"/>
                </a:solidFill>
              </a:rPr>
              <a:t> СОШ </a:t>
            </a:r>
            <a:r>
              <a:rPr lang="ru-RU" sz="1800" b="1" dirty="0" err="1" smtClean="0">
                <a:solidFill>
                  <a:schemeClr val="tx1"/>
                </a:solidFill>
              </a:rPr>
              <a:t>им.Ф.В.Ванина</a:t>
            </a:r>
            <a:r>
              <a:rPr lang="ru-RU" sz="1800" b="1" dirty="0" smtClean="0">
                <a:solidFill>
                  <a:schemeClr val="tx1"/>
                </a:solidFill>
              </a:rPr>
              <a:t> в </a:t>
            </a:r>
            <a:r>
              <a:rPr lang="ru-RU" sz="1800" b="1" dirty="0" err="1" smtClean="0">
                <a:solidFill>
                  <a:schemeClr val="tx1"/>
                </a:solidFill>
              </a:rPr>
              <a:t>с.Лада</a:t>
            </a:r>
            <a:r>
              <a:rPr lang="ru-RU" sz="1800" b="1" dirty="0" smtClean="0">
                <a:solidFill>
                  <a:schemeClr val="tx1"/>
                </a:solidFill>
              </a:rPr>
              <a:t>» </a:t>
            </a:r>
            <a:r>
              <a:rPr lang="ru-RU" sz="1800" b="1" dirty="0" err="1" smtClean="0">
                <a:solidFill>
                  <a:schemeClr val="tx1"/>
                </a:solidFill>
              </a:rPr>
              <a:t>Ичалковского</a:t>
            </a:r>
            <a:r>
              <a:rPr lang="ru-RU" sz="1800" b="1" dirty="0" smtClean="0">
                <a:solidFill>
                  <a:schemeClr val="tx1"/>
                </a:solidFill>
              </a:rPr>
              <a:t> муниципального </a:t>
            </a:r>
            <a:r>
              <a:rPr lang="ru-RU" sz="1800" b="1" dirty="0">
                <a:solidFill>
                  <a:schemeClr val="tx1"/>
                </a:solidFill>
              </a:rPr>
              <a:t>района </a:t>
            </a:r>
            <a:r>
              <a:rPr lang="ru-RU" sz="1800" b="1" dirty="0" smtClean="0">
                <a:solidFill>
                  <a:schemeClr val="tx1"/>
                </a:solidFill>
              </a:rPr>
              <a:t/>
            </a:r>
            <a:br>
              <a:rPr lang="ru-RU" sz="1800" b="1" dirty="0" smtClean="0">
                <a:solidFill>
                  <a:schemeClr val="tx1"/>
                </a:solidFill>
              </a:rPr>
            </a:br>
            <a:r>
              <a:rPr lang="ru-RU" sz="1800" b="1" dirty="0" smtClean="0">
                <a:solidFill>
                  <a:schemeClr val="tx1"/>
                </a:solidFill>
              </a:rPr>
              <a:t>Республики </a:t>
            </a:r>
            <a:r>
              <a:rPr lang="ru-RU" sz="1800" b="1" smtClean="0">
                <a:solidFill>
                  <a:schemeClr val="tx1"/>
                </a:solidFill>
              </a:rPr>
              <a:t>Мордовия </a:t>
            </a:r>
            <a:r>
              <a:rPr lang="ru-RU" sz="1800" b="1">
                <a:solidFill>
                  <a:schemeClr val="tx1"/>
                </a:solidFill>
              </a:rPr>
              <a:t/>
            </a:r>
            <a:br>
              <a:rPr lang="ru-RU" sz="1800" b="1">
                <a:solidFill>
                  <a:schemeClr val="tx1"/>
                </a:solidFill>
              </a:rPr>
            </a:br>
            <a:r>
              <a:rPr lang="ru-RU" sz="1800" b="1" smtClean="0">
                <a:solidFill>
                  <a:schemeClr val="tx1"/>
                </a:solidFill>
              </a:rPr>
              <a:t>Белякова </a:t>
            </a:r>
            <a:r>
              <a:rPr lang="ru-RU" sz="1800" b="1" dirty="0">
                <a:solidFill>
                  <a:schemeClr val="tx1"/>
                </a:solidFill>
              </a:rPr>
              <a:t>Татьяна Вениаминовна</a:t>
            </a:r>
          </a:p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479634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683568" y="188640"/>
            <a:ext cx="8064896" cy="3168352"/>
          </a:xfrm>
        </p:spPr>
        <p:txBody>
          <a:bodyPr/>
          <a:lstStyle/>
          <a:p>
            <a:pPr algn="ctr"/>
            <a:r>
              <a:rPr lang="ru-RU" sz="600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«Православные</a:t>
            </a:r>
            <a:br>
              <a:rPr lang="ru-RU" sz="600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</a:br>
            <a:r>
              <a:rPr lang="ru-RU" sz="600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храмы Мордовии</a:t>
            </a:r>
            <a:r>
              <a:rPr lang="ru-RU" sz="600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»</a:t>
            </a:r>
            <a:br>
              <a:rPr lang="ru-RU" sz="600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</a:br>
            <a:endParaRPr lang="ru-RU" sz="600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42609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274px-St._Theodore_Ushakov_Cathedr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916832"/>
            <a:ext cx="3888432" cy="43993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67544" y="188640"/>
            <a:ext cx="849694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u="sng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Кафедральный Собор Святого </a:t>
            </a:r>
            <a:endParaRPr lang="ru-RU" sz="3200" b="1" u="sng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  <a:p>
            <a:pPr algn="ctr"/>
            <a:r>
              <a:rPr lang="ru-RU" sz="3200" b="1" u="sng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Праведного </a:t>
            </a:r>
            <a:r>
              <a:rPr lang="ru-RU" sz="3200" b="1" u="sng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Феодора </a:t>
            </a:r>
            <a:r>
              <a:rPr lang="ru-RU" sz="3200" b="1" u="sng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Ушакова </a:t>
            </a:r>
          </a:p>
          <a:p>
            <a:pPr algn="ctr"/>
            <a:r>
              <a:rPr lang="ru-RU" sz="2400" b="1" u="sng" dirty="0" err="1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г.Саранск</a:t>
            </a:r>
            <a:r>
              <a:rPr lang="ru-RU" sz="32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 </a:t>
            </a:r>
            <a:r>
              <a:rPr lang="ru-RU" sz="32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/>
            </a:r>
            <a:br>
              <a:rPr lang="ru-RU" sz="32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</a:br>
            <a:endParaRPr lang="ru-RU" sz="32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pic>
        <p:nvPicPr>
          <p:cNvPr id="5" name="Picture 8" descr="0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3794" y="2564904"/>
            <a:ext cx="3959225" cy="39592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265749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Фотка_79079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33165"/>
            <a:ext cx="4604075" cy="35995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2910" y="688624"/>
            <a:ext cx="5889625" cy="40116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444071"/>
            <a:ext cx="7351713" cy="50117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 descr="F:\Фотка_790784 ушаков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890" y="2166489"/>
            <a:ext cx="6912768" cy="47132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F:\звонницы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3589" y="2219102"/>
            <a:ext cx="6758434" cy="46080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549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андрей первозванный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337866"/>
            <a:ext cx="6037439" cy="37754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28725" y="260648"/>
            <a:ext cx="743170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u="sng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Храм во имя Апостола </a:t>
            </a:r>
            <a:endParaRPr lang="ru-RU" sz="3200" b="1" u="sng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  <a:p>
            <a:pPr algn="ctr"/>
            <a:r>
              <a:rPr lang="ru-RU" sz="3200" b="1" u="sng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Андрея Первозванного </a:t>
            </a:r>
            <a:r>
              <a:rPr lang="ru-RU" sz="2400" b="1" u="sng" dirty="0" err="1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п.Атяшево</a:t>
            </a:r>
            <a:endParaRPr lang="ru-RU" sz="24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pic>
        <p:nvPicPr>
          <p:cNvPr id="5" name="Объект 6"/>
          <p:cNvPicPr>
            <a:picLocks noGrp="1" noChangeAspect="1"/>
          </p:cNvPicPr>
          <p:nvPr>
            <p:ph sz="half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1993902"/>
            <a:ext cx="5540178" cy="3103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278" y="3287722"/>
            <a:ext cx="5838665" cy="36511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54842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260648"/>
            <a:ext cx="83529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u="sng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Михайло-Архангельская церковь (Покровский храм) </a:t>
            </a:r>
            <a:r>
              <a:rPr lang="ru-RU" sz="2400" b="1" u="sng" dirty="0" err="1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с.Ичалки</a:t>
            </a:r>
            <a:endParaRPr lang="ru-RU" sz="24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pic>
        <p:nvPicPr>
          <p:cNvPr id="1026" name="Picture 2" descr="Изображение 0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88" t="13574" r="17419" b="56839"/>
          <a:stretch>
            <a:fillRect/>
          </a:stretch>
        </p:blipFill>
        <p:spPr bwMode="auto">
          <a:xfrm>
            <a:off x="539552" y="1700808"/>
            <a:ext cx="3600400" cy="49164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филарет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844824"/>
            <a:ext cx="3024336" cy="48585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36945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260648"/>
            <a:ext cx="84249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u="sng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Храм святителя Дмитрия </a:t>
            </a:r>
            <a:r>
              <a:rPr lang="ru-RU" sz="3200" b="1" u="sng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Ростовского </a:t>
            </a:r>
            <a:r>
              <a:rPr lang="ru-RU" sz="2400" b="1" u="sng" dirty="0" err="1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с.Ульянка</a:t>
            </a:r>
            <a:r>
              <a:rPr lang="ru-RU" sz="2400" b="1" u="sng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 </a:t>
            </a:r>
            <a:r>
              <a:rPr lang="ru-RU" sz="2400" b="1" u="sng" dirty="0" err="1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Ичалковский</a:t>
            </a:r>
            <a:r>
              <a:rPr lang="ru-RU" sz="2400" b="1" u="sng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 район</a:t>
            </a:r>
            <a:endParaRPr lang="ru-RU" sz="24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371466"/>
            <a:ext cx="4328805" cy="288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7872" y="1281456"/>
            <a:ext cx="3960440" cy="297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3958930"/>
            <a:ext cx="3888432" cy="29163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20185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188640"/>
            <a:ext cx="87129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u="sng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Воскресенский Кафедральный </a:t>
            </a:r>
            <a:r>
              <a:rPr lang="ru-RU" sz="3200" b="1" u="sng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собор </a:t>
            </a:r>
            <a:r>
              <a:rPr lang="ru-RU" sz="2400" b="1" u="sng" dirty="0" err="1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г.Краснослободск</a:t>
            </a:r>
            <a:endParaRPr lang="ru-RU" sz="24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265858"/>
            <a:ext cx="3434261" cy="40586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1265858"/>
            <a:ext cx="3179250" cy="29102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8055" y="4186434"/>
            <a:ext cx="3672408" cy="2754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03577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260648"/>
            <a:ext cx="83529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u="sng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Никольский Кафедральный собор </a:t>
            </a:r>
            <a:r>
              <a:rPr lang="ru-RU" sz="3200" b="1" u="sng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 </a:t>
            </a:r>
          </a:p>
          <a:p>
            <a:pPr algn="ctr"/>
            <a:r>
              <a:rPr lang="ru-RU" sz="2400" b="1" u="sng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г</a:t>
            </a:r>
            <a:r>
              <a:rPr lang="ru-RU" sz="2400" b="1" u="sng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. Ардатов</a:t>
            </a:r>
            <a:endParaRPr lang="ru-RU" sz="24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412776"/>
            <a:ext cx="3595101" cy="2641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1412776"/>
            <a:ext cx="3859296" cy="25679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4251813"/>
            <a:ext cx="3302000" cy="2476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52708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260648"/>
            <a:ext cx="83529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Свято-Казанский храм </a:t>
            </a:r>
            <a:endParaRPr lang="ru-RU" sz="3200" b="1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  <a:p>
            <a:pPr algn="ctr"/>
            <a:r>
              <a:rPr lang="ru-RU" sz="3200" dirty="0" smtClean="0"/>
              <a:t> </a:t>
            </a:r>
            <a:r>
              <a:rPr lang="ru-RU" sz="2400" b="1" dirty="0" err="1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с.Маколово</a:t>
            </a:r>
            <a:r>
              <a:rPr lang="ru-RU" sz="24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 </a:t>
            </a:r>
            <a:r>
              <a:rPr lang="ru-RU" sz="2400" b="1" dirty="0" err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Чамзинский</a:t>
            </a:r>
            <a:r>
              <a:rPr lang="ru-RU" sz="24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 район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652" y="2247315"/>
            <a:ext cx="3301691" cy="442494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9" y="1577891"/>
            <a:ext cx="2736304" cy="439159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577891"/>
            <a:ext cx="4964424" cy="3723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542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155</TotalTime>
  <Words>50</Words>
  <Application>Microsoft Office PowerPoint</Application>
  <PresentationFormat>Экран (4:3)</PresentationFormat>
  <Paragraphs>14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2" baseType="lpstr">
      <vt:lpstr>Georgia</vt:lpstr>
      <vt:lpstr>Trebuchet MS</vt:lpstr>
      <vt:lpstr>Воздушный поток</vt:lpstr>
      <vt:lpstr>«Православные храмы Мордовии»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</dc:creator>
  <cp:lastModifiedBy>Пользователь Windows</cp:lastModifiedBy>
  <cp:revision>19</cp:revision>
  <dcterms:created xsi:type="dcterms:W3CDTF">2021-06-30T08:33:53Z</dcterms:created>
  <dcterms:modified xsi:type="dcterms:W3CDTF">2025-03-03T17:25:14Z</dcterms:modified>
</cp:coreProperties>
</file>