
<file path=[Content_Types].xml><?xml version="1.0" encoding="utf-8"?>
<Types xmlns="http://schemas.openxmlformats.org/package/2006/content-types">
  <Default Extension="gif" ContentType="image/gi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2D200454-40CA-4A62-9FC3-DE9A4176ACB9}">
      <p15:notesGuideLst xmlns:p15="http://schemas.microsoft.com/office/powerpoint/2012/main">
        <p15:guide id="1" orient="horz" pos="2880">
          <p15:clr>
            <a:srgbClr val="000000"/>
          </p15:clr>
        </p15:guide>
        <p15:guide id="2" pos="2160">
          <p15:clr>
            <a:srgbClr val="000000"/>
          </p15:clr>
        </p15:guide>
      </p15:notesGuideLst>
    </p:ext>
    <p: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6" roundtripDataSignature="AMtx7mjw9DpZmrpJLJLITLi/Yk6U7xgKe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2" d="100"/>
          <a:sy n="72" d="100"/>
        </p:scale>
        <p:origin x="1506" y="72"/>
      </p:cViewPr>
      <p:guideLst>
        <p:guide orient="horz" pos="2160"/>
        <p:guide pos="288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customschemas.google.com/relationships/presentationmetadata" Target="meta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ru-RU"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ru-RU"/>
              <a:t>Название - Семейное путешествие в космос.</a:t>
            </a:r>
            <a:endParaRPr/>
          </a:p>
        </p:txBody>
      </p:sp>
      <p:sp>
        <p:nvSpPr>
          <p:cNvPr id="103" name="Google Shape;103;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ru-RU"/>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p1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1" name="Google Shape;181;p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p1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0" name="Google Shape;190;p1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p1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8" name="Google Shape;208;p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p1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6" name="Google Shape;216;p1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p1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5" name="Google Shape;225;p1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p1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5" name="Google Shape;235;p1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p1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7" name="Google Shape;247;p1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p1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6" name="Google Shape;256;p1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p1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4" name="Google Shape;264;p1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p1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0" name="Google Shape;270;p1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p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0" name="Google Shape;110;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p2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8" name="Google Shape;278;p2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p2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6" name="Google Shape;286;p2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p2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4" name="Google Shape;294;p2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p2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5" name="Google Shape;305;p2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p2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15" name="Google Shape;315;p2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p2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4" name="Google Shape;324;p2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p2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4" name="Google Shape;334;p2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Google Shape;343;p2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44" name="Google Shape;344;p2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p2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52" name="Google Shape;352;p2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
        <p:cNvGrpSpPr/>
        <p:nvPr/>
      </p:nvGrpSpPr>
      <p:grpSpPr>
        <a:xfrm>
          <a:off x="0" y="0"/>
          <a:ext cx="0" cy="0"/>
          <a:chOff x="0" y="0"/>
          <a:chExt cx="0" cy="0"/>
        </a:xfrm>
      </p:grpSpPr>
      <p:sp>
        <p:nvSpPr>
          <p:cNvPr id="359" name="Google Shape;359;p2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60" name="Google Shape;360;p2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8" name="Google Shape;118;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
        <p:cNvGrpSpPr/>
        <p:nvPr/>
      </p:nvGrpSpPr>
      <p:grpSpPr>
        <a:xfrm>
          <a:off x="0" y="0"/>
          <a:ext cx="0" cy="0"/>
          <a:chOff x="0" y="0"/>
          <a:chExt cx="0" cy="0"/>
        </a:xfrm>
      </p:grpSpPr>
      <p:sp>
        <p:nvSpPr>
          <p:cNvPr id="371" name="Google Shape;371;g838289568f_0_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2" name="Google Shape;372;g838289568f_0_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3" name="Google Shape;373;g838289568f_0_1: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ru-RU"/>
              <a:t>30</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p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5" name="Google Shape;125;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4" name="Google Shape;134;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2" name="Google Shape;142;p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1" name="Google Shape;151;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0" name="Google Shape;160;p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p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8" name="Google Shape;168;p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Только заголовок" type="titleOnly">
  <p:cSld name="TITLE_ONLY">
    <p:spTree>
      <p:nvGrpSpPr>
        <p:cNvPr id="1" name="Shape 19"/>
        <p:cNvGrpSpPr/>
        <p:nvPr/>
      </p:nvGrpSpPr>
      <p:grpSpPr>
        <a:xfrm>
          <a:off x="0" y="0"/>
          <a:ext cx="0" cy="0"/>
          <a:chOff x="0" y="0"/>
          <a:chExt cx="0" cy="0"/>
        </a:xfrm>
      </p:grpSpPr>
      <p:sp>
        <p:nvSpPr>
          <p:cNvPr id="20" name="Google Shape;20;p31"/>
          <p:cNvSpPr txBox="1">
            <a:spLocks noGrp="1"/>
          </p:cNvSpPr>
          <p:nvPr>
            <p:ph type="title"/>
          </p:nvPr>
        </p:nvSpPr>
        <p:spPr>
          <a:xfrm>
            <a:off x="1793289" y="4372168"/>
            <a:ext cx="6512511" cy="1143000"/>
          </a:xfrm>
          <a:prstGeom prst="rect">
            <a:avLst/>
          </a:prstGeom>
          <a:noFill/>
          <a:ln>
            <a:noFill/>
          </a:ln>
        </p:spPr>
        <p:txBody>
          <a:bodyPr spcFirstLastPara="1" wrap="square" lIns="91425" tIns="45700" rIns="91425" bIns="45700" anchor="t" anchorCtr="0">
            <a:noAutofit/>
          </a:bodyPr>
          <a:lstStyle>
            <a:lvl1pPr lvl="0" algn="r">
              <a:spcBef>
                <a:spcPts val="0"/>
              </a:spcBef>
              <a:spcAft>
                <a:spcPts val="0"/>
              </a:spcAft>
              <a:buSzPts val="2304"/>
              <a:buChar char="*"/>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31"/>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31"/>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31"/>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Заголовок и вертикальный текст" type="vertTx">
  <p:cSld name="VERTICAL_TEXT">
    <p:spTree>
      <p:nvGrpSpPr>
        <p:cNvPr id="1" name="Shape 88"/>
        <p:cNvGrpSpPr/>
        <p:nvPr/>
      </p:nvGrpSpPr>
      <p:grpSpPr>
        <a:xfrm>
          <a:off x="0" y="0"/>
          <a:ext cx="0" cy="0"/>
          <a:chOff x="0" y="0"/>
          <a:chExt cx="0" cy="0"/>
        </a:xfrm>
      </p:grpSpPr>
      <p:sp>
        <p:nvSpPr>
          <p:cNvPr id="89" name="Google Shape;89;p40"/>
          <p:cNvSpPr txBox="1">
            <a:spLocks noGrp="1"/>
          </p:cNvSpPr>
          <p:nvPr>
            <p:ph type="title"/>
          </p:nvPr>
        </p:nvSpPr>
        <p:spPr>
          <a:xfrm>
            <a:off x="1793289" y="4372168"/>
            <a:ext cx="6512511" cy="1143000"/>
          </a:xfrm>
          <a:prstGeom prst="rect">
            <a:avLst/>
          </a:prstGeom>
          <a:noFill/>
          <a:ln>
            <a:noFill/>
          </a:ln>
        </p:spPr>
        <p:txBody>
          <a:bodyPr spcFirstLastPara="1" wrap="square" lIns="91425" tIns="45700" rIns="91425" bIns="45700" anchor="t" anchorCtr="0">
            <a:noAutofit/>
          </a:bodyPr>
          <a:lstStyle>
            <a:lvl1pPr lvl="0" algn="r">
              <a:spcBef>
                <a:spcPts val="0"/>
              </a:spcBef>
              <a:spcAft>
                <a:spcPts val="0"/>
              </a:spcAft>
              <a:buSzPts val="2304"/>
              <a:buChar char="*"/>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40"/>
          <p:cNvSpPr txBox="1">
            <a:spLocks noGrp="1"/>
          </p:cNvSpPr>
          <p:nvPr>
            <p:ph type="body" idx="1"/>
          </p:nvPr>
        </p:nvSpPr>
        <p:spPr>
          <a:xfrm rot="5400000">
            <a:off x="3368040" y="-731521"/>
            <a:ext cx="3474720" cy="6400800"/>
          </a:xfrm>
          <a:prstGeom prst="rect">
            <a:avLst/>
          </a:prstGeom>
          <a:noFill/>
          <a:ln>
            <a:noFill/>
          </a:ln>
        </p:spPr>
        <p:txBody>
          <a:bodyPr spcFirstLastPara="1" wrap="square" lIns="91425" tIns="45700" rIns="91425" bIns="45700" anchor="t" anchorCtr="0">
            <a:normAutofit/>
          </a:bodyPr>
          <a:lstStyle>
            <a:lvl1pPr marL="457200" lvl="0" indent="-377190" algn="l">
              <a:spcBef>
                <a:spcPts val="360"/>
              </a:spcBef>
              <a:spcAft>
                <a:spcPts val="0"/>
              </a:spcAft>
              <a:buSzPts val="2340"/>
              <a:buChar char="*"/>
              <a:defRPr/>
            </a:lvl1pPr>
            <a:lvl2pPr marL="914400" lvl="1" indent="-377190" algn="l">
              <a:spcBef>
                <a:spcPts val="360"/>
              </a:spcBef>
              <a:spcAft>
                <a:spcPts val="0"/>
              </a:spcAft>
              <a:buSzPts val="2340"/>
              <a:buChar char="*"/>
              <a:defRPr/>
            </a:lvl2pPr>
            <a:lvl3pPr marL="1371600" lvl="2" indent="-377189" algn="l">
              <a:spcBef>
                <a:spcPts val="360"/>
              </a:spcBef>
              <a:spcAft>
                <a:spcPts val="0"/>
              </a:spcAft>
              <a:buSzPts val="2340"/>
              <a:buChar char="*"/>
              <a:defRPr/>
            </a:lvl3pPr>
            <a:lvl4pPr marL="1828800" lvl="3" indent="-377189" algn="l">
              <a:spcBef>
                <a:spcPts val="360"/>
              </a:spcBef>
              <a:spcAft>
                <a:spcPts val="0"/>
              </a:spcAft>
              <a:buSzPts val="2340"/>
              <a:buChar char="*"/>
              <a:defRPr/>
            </a:lvl4pPr>
            <a:lvl5pPr marL="2286000" lvl="4" indent="-377189" algn="l">
              <a:spcBef>
                <a:spcPts val="360"/>
              </a:spcBef>
              <a:spcAft>
                <a:spcPts val="0"/>
              </a:spcAft>
              <a:buSzPts val="2340"/>
              <a:buChar char="*"/>
              <a:defRPr/>
            </a:lvl5pPr>
            <a:lvl6pPr marL="2743200" lvl="5" indent="-377189" algn="l">
              <a:spcBef>
                <a:spcPts val="360"/>
              </a:spcBef>
              <a:spcAft>
                <a:spcPts val="0"/>
              </a:spcAft>
              <a:buSzPts val="2340"/>
              <a:buChar char="*"/>
              <a:defRPr/>
            </a:lvl6pPr>
            <a:lvl7pPr marL="3200400" lvl="6" indent="-377189" algn="l">
              <a:spcBef>
                <a:spcPts val="360"/>
              </a:spcBef>
              <a:spcAft>
                <a:spcPts val="0"/>
              </a:spcAft>
              <a:buSzPts val="2340"/>
              <a:buChar char="*"/>
              <a:defRPr/>
            </a:lvl7pPr>
            <a:lvl8pPr marL="3657600" lvl="7" indent="-377190" algn="l">
              <a:spcBef>
                <a:spcPts val="360"/>
              </a:spcBef>
              <a:spcAft>
                <a:spcPts val="0"/>
              </a:spcAft>
              <a:buSzPts val="2340"/>
              <a:buChar char="*"/>
              <a:defRPr/>
            </a:lvl8pPr>
            <a:lvl9pPr marL="4114800" lvl="8" indent="-377190" algn="l">
              <a:spcBef>
                <a:spcPts val="360"/>
              </a:spcBef>
              <a:spcAft>
                <a:spcPts val="300"/>
              </a:spcAft>
              <a:buSzPts val="2340"/>
              <a:buChar char="*"/>
              <a:defRPr/>
            </a:lvl9pPr>
          </a:lstStyle>
          <a:p>
            <a:endParaRPr/>
          </a:p>
        </p:txBody>
      </p:sp>
      <p:sp>
        <p:nvSpPr>
          <p:cNvPr id="91" name="Google Shape;91;p40"/>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2" name="Google Shape;92;p40"/>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3" name="Google Shape;93;p40"/>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Вертикальный заголовок и текст" type="vertTitleAndTx">
  <p:cSld name="VERTICAL_TITLE_AND_VERTICAL_TEXT">
    <p:spTree>
      <p:nvGrpSpPr>
        <p:cNvPr id="1" name="Shape 94"/>
        <p:cNvGrpSpPr/>
        <p:nvPr/>
      </p:nvGrpSpPr>
      <p:grpSpPr>
        <a:xfrm>
          <a:off x="0" y="0"/>
          <a:ext cx="0" cy="0"/>
          <a:chOff x="0" y="0"/>
          <a:chExt cx="0" cy="0"/>
        </a:xfrm>
      </p:grpSpPr>
      <p:sp>
        <p:nvSpPr>
          <p:cNvPr id="95" name="Google Shape;95;p41"/>
          <p:cNvSpPr txBox="1">
            <a:spLocks noGrp="1"/>
          </p:cNvSpPr>
          <p:nvPr>
            <p:ph type="title"/>
          </p:nvPr>
        </p:nvSpPr>
        <p:spPr>
          <a:xfrm rot="5400000">
            <a:off x="-436711" y="1966986"/>
            <a:ext cx="5238339" cy="2057400"/>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SzPts val="5888"/>
              <a:buChar char="*"/>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6" name="Google Shape;96;p41"/>
          <p:cNvSpPr txBox="1">
            <a:spLocks noGrp="1"/>
          </p:cNvSpPr>
          <p:nvPr>
            <p:ph type="body" idx="1"/>
          </p:nvPr>
        </p:nvSpPr>
        <p:spPr>
          <a:xfrm rot="5400000">
            <a:off x="3291392" y="764240"/>
            <a:ext cx="4894729" cy="4829287"/>
          </a:xfrm>
          <a:prstGeom prst="rect">
            <a:avLst/>
          </a:prstGeom>
          <a:noFill/>
          <a:ln>
            <a:noFill/>
          </a:ln>
        </p:spPr>
        <p:txBody>
          <a:bodyPr spcFirstLastPara="1" wrap="square" lIns="91425" tIns="45700" rIns="91425" bIns="45700" anchor="t" anchorCtr="0">
            <a:normAutofit/>
          </a:bodyPr>
          <a:lstStyle>
            <a:lvl1pPr marL="457200" lvl="0" indent="-377190" algn="l">
              <a:spcBef>
                <a:spcPts val="360"/>
              </a:spcBef>
              <a:spcAft>
                <a:spcPts val="0"/>
              </a:spcAft>
              <a:buSzPts val="2340"/>
              <a:buChar char="*"/>
              <a:defRPr/>
            </a:lvl1pPr>
            <a:lvl2pPr marL="914400" lvl="1" indent="-377190" algn="l">
              <a:spcBef>
                <a:spcPts val="360"/>
              </a:spcBef>
              <a:spcAft>
                <a:spcPts val="0"/>
              </a:spcAft>
              <a:buSzPts val="2340"/>
              <a:buChar char="*"/>
              <a:defRPr/>
            </a:lvl2pPr>
            <a:lvl3pPr marL="1371600" lvl="2" indent="-377189" algn="l">
              <a:spcBef>
                <a:spcPts val="360"/>
              </a:spcBef>
              <a:spcAft>
                <a:spcPts val="0"/>
              </a:spcAft>
              <a:buSzPts val="2340"/>
              <a:buChar char="*"/>
              <a:defRPr/>
            </a:lvl3pPr>
            <a:lvl4pPr marL="1828800" lvl="3" indent="-377189" algn="l">
              <a:spcBef>
                <a:spcPts val="360"/>
              </a:spcBef>
              <a:spcAft>
                <a:spcPts val="0"/>
              </a:spcAft>
              <a:buSzPts val="2340"/>
              <a:buChar char="*"/>
              <a:defRPr/>
            </a:lvl4pPr>
            <a:lvl5pPr marL="2286000" lvl="4" indent="-377189" algn="l">
              <a:spcBef>
                <a:spcPts val="360"/>
              </a:spcBef>
              <a:spcAft>
                <a:spcPts val="0"/>
              </a:spcAft>
              <a:buSzPts val="2340"/>
              <a:buChar char="*"/>
              <a:defRPr/>
            </a:lvl5pPr>
            <a:lvl6pPr marL="2743200" lvl="5" indent="-377189" algn="l">
              <a:spcBef>
                <a:spcPts val="360"/>
              </a:spcBef>
              <a:spcAft>
                <a:spcPts val="0"/>
              </a:spcAft>
              <a:buSzPts val="2340"/>
              <a:buChar char="*"/>
              <a:defRPr/>
            </a:lvl6pPr>
            <a:lvl7pPr marL="3200400" lvl="6" indent="-377189" algn="l">
              <a:spcBef>
                <a:spcPts val="360"/>
              </a:spcBef>
              <a:spcAft>
                <a:spcPts val="0"/>
              </a:spcAft>
              <a:buSzPts val="2340"/>
              <a:buChar char="*"/>
              <a:defRPr/>
            </a:lvl7pPr>
            <a:lvl8pPr marL="3657600" lvl="7" indent="-377190" algn="l">
              <a:spcBef>
                <a:spcPts val="360"/>
              </a:spcBef>
              <a:spcAft>
                <a:spcPts val="0"/>
              </a:spcAft>
              <a:buSzPts val="2340"/>
              <a:buChar char="*"/>
              <a:defRPr/>
            </a:lvl8pPr>
            <a:lvl9pPr marL="4114800" lvl="8" indent="-377190" algn="l">
              <a:spcBef>
                <a:spcPts val="360"/>
              </a:spcBef>
              <a:spcAft>
                <a:spcPts val="300"/>
              </a:spcAft>
              <a:buSzPts val="2340"/>
              <a:buChar char="*"/>
              <a:defRPr/>
            </a:lvl9pPr>
          </a:lstStyle>
          <a:p>
            <a:endParaRPr/>
          </a:p>
        </p:txBody>
      </p:sp>
      <p:sp>
        <p:nvSpPr>
          <p:cNvPr id="97" name="Google Shape;97;p41"/>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8" name="Google Shape;98;p41"/>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9" name="Google Shape;99;p41"/>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Титульный слайд" type="title">
  <p:cSld name="TITLE">
    <p:spTree>
      <p:nvGrpSpPr>
        <p:cNvPr id="1" name="Shape 24"/>
        <p:cNvGrpSpPr/>
        <p:nvPr/>
      </p:nvGrpSpPr>
      <p:grpSpPr>
        <a:xfrm>
          <a:off x="0" y="0"/>
          <a:ext cx="0" cy="0"/>
          <a:chOff x="0" y="0"/>
          <a:chExt cx="0" cy="0"/>
        </a:xfrm>
      </p:grpSpPr>
      <p:sp>
        <p:nvSpPr>
          <p:cNvPr id="25" name="Google Shape;25;p32"/>
          <p:cNvSpPr/>
          <p:nvPr/>
        </p:nvSpPr>
        <p:spPr>
          <a:xfrm>
            <a:off x="0" y="3866920"/>
            <a:ext cx="9144000" cy="2991080"/>
          </a:xfrm>
          <a:prstGeom prst="rect">
            <a:avLst/>
          </a:prstGeom>
          <a:gradFill>
            <a:gsLst>
              <a:gs pos="0">
                <a:srgbClr val="FFFFFF">
                  <a:alpha val="90980"/>
                </a:srgbClr>
              </a:gs>
              <a:gs pos="37000">
                <a:srgbClr val="FFFFFF">
                  <a:alpha val="75686"/>
                </a:srgbClr>
              </a:gs>
              <a:gs pos="100000">
                <a:srgbClr val="B4DCFA">
                  <a:alpha val="78823"/>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26" name="Google Shape;26;p32"/>
          <p:cNvSpPr/>
          <p:nvPr/>
        </p:nvSpPr>
        <p:spPr>
          <a:xfrm>
            <a:off x="0" y="0"/>
            <a:ext cx="9144000" cy="3866920"/>
          </a:xfrm>
          <a:prstGeom prst="rect">
            <a:avLst/>
          </a:prstGeom>
          <a:gradFill>
            <a:gsLst>
              <a:gs pos="0">
                <a:srgbClr val="FFFFFF">
                  <a:alpha val="88627"/>
                </a:srgbClr>
              </a:gs>
              <a:gs pos="48000">
                <a:srgbClr val="FFFFFF">
                  <a:alpha val="61960"/>
                </a:srgbClr>
              </a:gs>
              <a:gs pos="100000">
                <a:srgbClr val="B4DCFA">
                  <a:alpha val="78823"/>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27" name="Google Shape;27;p32"/>
          <p:cNvSpPr/>
          <p:nvPr/>
        </p:nvSpPr>
        <p:spPr>
          <a:xfrm>
            <a:off x="0" y="2652311"/>
            <a:ext cx="9144000" cy="2286000"/>
          </a:xfrm>
          <a:prstGeom prst="rect">
            <a:avLst/>
          </a:prstGeom>
          <a:gradFill>
            <a:gsLst>
              <a:gs pos="0">
                <a:srgbClr val="FFFFFF">
                  <a:alpha val="0"/>
                </a:srgbClr>
              </a:gs>
              <a:gs pos="29000">
                <a:srgbClr val="FFFFFF">
                  <a:alpha val="29803"/>
                </a:srgbClr>
              </a:gs>
              <a:gs pos="45000">
                <a:srgbClr val="B4DCFA">
                  <a:alpha val="40000"/>
                </a:srgbClr>
              </a:gs>
              <a:gs pos="55000">
                <a:srgbClr val="FFFFFF">
                  <a:alpha val="25882"/>
                </a:srgbClr>
              </a:gs>
              <a:gs pos="65000">
                <a:srgbClr val="B4DCFA">
                  <a:alpha val="60000"/>
                </a:srgbClr>
              </a:gs>
              <a:gs pos="100000">
                <a:srgbClr val="FFFFFF">
                  <a:alpha val="0"/>
                </a:srgbClr>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28" name="Google Shape;28;p32"/>
          <p:cNvSpPr/>
          <p:nvPr/>
        </p:nvSpPr>
        <p:spPr>
          <a:xfrm>
            <a:off x="0" y="1600200"/>
            <a:ext cx="9144000" cy="5105400"/>
          </a:xfrm>
          <a:prstGeom prst="ellipse">
            <a:avLst/>
          </a:prstGeom>
          <a:gradFill>
            <a:gsLst>
              <a:gs pos="0">
                <a:schemeClr val="lt1"/>
              </a:gs>
              <a:gs pos="54000">
                <a:srgbClr val="FFFFFF">
                  <a:alpha val="0"/>
                </a:srgbClr>
              </a:gs>
              <a:gs pos="100000">
                <a:srgbClr val="FFFFFF">
                  <a:alpha val="0"/>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29" name="Google Shape;29;p32"/>
          <p:cNvSpPr txBox="1">
            <a:spLocks noGrp="1"/>
          </p:cNvSpPr>
          <p:nvPr>
            <p:ph type="subTitle" idx="1"/>
          </p:nvPr>
        </p:nvSpPr>
        <p:spPr>
          <a:xfrm>
            <a:off x="1473795" y="5052545"/>
            <a:ext cx="5637010" cy="882119"/>
          </a:xfrm>
          <a:prstGeom prst="rect">
            <a:avLst/>
          </a:prstGeom>
          <a:noFill/>
          <a:ln>
            <a:noFill/>
          </a:ln>
        </p:spPr>
        <p:txBody>
          <a:bodyPr spcFirstLastPara="1" wrap="square" lIns="91425" tIns="45700" rIns="91425" bIns="45700" anchor="t" anchorCtr="0">
            <a:normAutofit/>
          </a:bodyPr>
          <a:lstStyle>
            <a:lvl1pPr lvl="0" algn="l">
              <a:spcBef>
                <a:spcPts val="440"/>
              </a:spcBef>
              <a:spcAft>
                <a:spcPts val="0"/>
              </a:spcAft>
              <a:buSzPts val="2860"/>
              <a:buNone/>
              <a:defRPr sz="2200">
                <a:solidFill>
                  <a:schemeClr val="dk2"/>
                </a:solidFill>
              </a:defRPr>
            </a:lvl1pPr>
            <a:lvl2pPr lvl="1" algn="ctr">
              <a:spcBef>
                <a:spcPts val="400"/>
              </a:spcBef>
              <a:spcAft>
                <a:spcPts val="0"/>
              </a:spcAft>
              <a:buSzPts val="2600"/>
              <a:buNone/>
              <a:defRPr>
                <a:solidFill>
                  <a:srgbClr val="888888"/>
                </a:solidFill>
              </a:defRPr>
            </a:lvl2pPr>
            <a:lvl3pPr lvl="2" algn="ctr">
              <a:spcBef>
                <a:spcPts val="360"/>
              </a:spcBef>
              <a:spcAft>
                <a:spcPts val="0"/>
              </a:spcAft>
              <a:buSzPts val="2340"/>
              <a:buNone/>
              <a:defRPr>
                <a:solidFill>
                  <a:srgbClr val="888888"/>
                </a:solidFill>
              </a:defRPr>
            </a:lvl3pPr>
            <a:lvl4pPr lvl="3" algn="ctr">
              <a:spcBef>
                <a:spcPts val="320"/>
              </a:spcBef>
              <a:spcAft>
                <a:spcPts val="0"/>
              </a:spcAft>
              <a:buSzPts val="2080"/>
              <a:buNone/>
              <a:defRPr>
                <a:solidFill>
                  <a:srgbClr val="888888"/>
                </a:solidFill>
              </a:defRPr>
            </a:lvl4pPr>
            <a:lvl5pPr lvl="4" algn="ctr">
              <a:spcBef>
                <a:spcPts val="300"/>
              </a:spcBef>
              <a:spcAft>
                <a:spcPts val="0"/>
              </a:spcAft>
              <a:buSzPts val="1820"/>
              <a:buNone/>
              <a:defRPr>
                <a:solidFill>
                  <a:srgbClr val="888888"/>
                </a:solidFill>
              </a:defRPr>
            </a:lvl5pPr>
            <a:lvl6pPr lvl="5" algn="ctr">
              <a:spcBef>
                <a:spcPts val="300"/>
              </a:spcBef>
              <a:spcAft>
                <a:spcPts val="0"/>
              </a:spcAft>
              <a:buSzPts val="1820"/>
              <a:buNone/>
              <a:defRPr>
                <a:solidFill>
                  <a:srgbClr val="888888"/>
                </a:solidFill>
              </a:defRPr>
            </a:lvl6pPr>
            <a:lvl7pPr lvl="6" algn="ctr">
              <a:spcBef>
                <a:spcPts val="300"/>
              </a:spcBef>
              <a:spcAft>
                <a:spcPts val="0"/>
              </a:spcAft>
              <a:buSzPts val="1820"/>
              <a:buNone/>
              <a:defRPr>
                <a:solidFill>
                  <a:srgbClr val="888888"/>
                </a:solidFill>
              </a:defRPr>
            </a:lvl7pPr>
            <a:lvl8pPr lvl="7" algn="ctr">
              <a:spcBef>
                <a:spcPts val="300"/>
              </a:spcBef>
              <a:spcAft>
                <a:spcPts val="0"/>
              </a:spcAft>
              <a:buSzPts val="1820"/>
              <a:buNone/>
              <a:defRPr>
                <a:solidFill>
                  <a:srgbClr val="888888"/>
                </a:solidFill>
              </a:defRPr>
            </a:lvl8pPr>
            <a:lvl9pPr lvl="8" algn="ctr">
              <a:spcBef>
                <a:spcPts val="300"/>
              </a:spcBef>
              <a:spcAft>
                <a:spcPts val="300"/>
              </a:spcAft>
              <a:buSzPts val="1820"/>
              <a:buNone/>
              <a:defRPr>
                <a:solidFill>
                  <a:srgbClr val="888888"/>
                </a:solidFill>
              </a:defRPr>
            </a:lvl9pPr>
          </a:lstStyle>
          <a:p>
            <a:endParaRPr/>
          </a:p>
        </p:txBody>
      </p:sp>
      <p:sp>
        <p:nvSpPr>
          <p:cNvPr id="30" name="Google Shape;30;p32"/>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32"/>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32"/>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ru-RU"/>
              <a:t>‹#›</a:t>
            </a:fld>
            <a:endParaRPr/>
          </a:p>
        </p:txBody>
      </p:sp>
      <p:sp>
        <p:nvSpPr>
          <p:cNvPr id="33" name="Google Shape;33;p32"/>
          <p:cNvSpPr txBox="1">
            <a:spLocks noGrp="1"/>
          </p:cNvSpPr>
          <p:nvPr>
            <p:ph type="ctrTitle"/>
          </p:nvPr>
        </p:nvSpPr>
        <p:spPr>
          <a:xfrm>
            <a:off x="817581" y="3132290"/>
            <a:ext cx="7175351" cy="1793167"/>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SzPts val="6912"/>
              <a:buChar char="*"/>
              <a:defRPr sz="54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Пустой слайд" type="blank">
  <p:cSld name="BLANK">
    <p:spTree>
      <p:nvGrpSpPr>
        <p:cNvPr id="1" name="Shape 34"/>
        <p:cNvGrpSpPr/>
        <p:nvPr/>
      </p:nvGrpSpPr>
      <p:grpSpPr>
        <a:xfrm>
          <a:off x="0" y="0"/>
          <a:ext cx="0" cy="0"/>
          <a:chOff x="0" y="0"/>
          <a:chExt cx="0" cy="0"/>
        </a:xfrm>
      </p:grpSpPr>
      <p:sp>
        <p:nvSpPr>
          <p:cNvPr id="35" name="Google Shape;35;p33"/>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33"/>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7" name="Google Shape;37;p33"/>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Объект с подписью" type="objTx">
  <p:cSld name="OBJECT_WITH_CAPTION_TEXT">
    <p:spTree>
      <p:nvGrpSpPr>
        <p:cNvPr id="1" name="Shape 38"/>
        <p:cNvGrpSpPr/>
        <p:nvPr/>
      </p:nvGrpSpPr>
      <p:grpSpPr>
        <a:xfrm>
          <a:off x="0" y="0"/>
          <a:ext cx="0" cy="0"/>
          <a:chOff x="0" y="0"/>
          <a:chExt cx="0" cy="0"/>
        </a:xfrm>
      </p:grpSpPr>
      <p:sp>
        <p:nvSpPr>
          <p:cNvPr id="39" name="Google Shape;39;p34"/>
          <p:cNvSpPr txBox="1">
            <a:spLocks noGrp="1"/>
          </p:cNvSpPr>
          <p:nvPr>
            <p:ph type="title"/>
          </p:nvPr>
        </p:nvSpPr>
        <p:spPr>
          <a:xfrm>
            <a:off x="839095" y="2209800"/>
            <a:ext cx="3636085" cy="1258493"/>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3584"/>
              <a:buChar char="*"/>
              <a:defRPr sz="2800" b="1"/>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0" name="Google Shape;40;p34"/>
          <p:cNvSpPr txBox="1">
            <a:spLocks noGrp="1"/>
          </p:cNvSpPr>
          <p:nvPr>
            <p:ph type="body" idx="1"/>
          </p:nvPr>
        </p:nvSpPr>
        <p:spPr>
          <a:xfrm>
            <a:off x="4593515" y="731520"/>
            <a:ext cx="4017085" cy="4894730"/>
          </a:xfrm>
          <a:prstGeom prst="rect">
            <a:avLst/>
          </a:prstGeom>
          <a:noFill/>
          <a:ln>
            <a:noFill/>
          </a:ln>
        </p:spPr>
        <p:txBody>
          <a:bodyPr spcFirstLastPara="1" wrap="square" lIns="91425" tIns="45700" rIns="91425" bIns="45700" anchor="ctr" anchorCtr="0">
            <a:normAutofit/>
          </a:bodyPr>
          <a:lstStyle>
            <a:lvl1pPr marL="457200" lvl="0" indent="-410210" algn="l">
              <a:spcBef>
                <a:spcPts val="440"/>
              </a:spcBef>
              <a:spcAft>
                <a:spcPts val="0"/>
              </a:spcAft>
              <a:buSzPts val="2860"/>
              <a:buChar char="*"/>
              <a:defRPr sz="2200"/>
            </a:lvl1pPr>
            <a:lvl2pPr marL="914400" lvl="1" indent="-393700" algn="l">
              <a:spcBef>
                <a:spcPts val="400"/>
              </a:spcBef>
              <a:spcAft>
                <a:spcPts val="0"/>
              </a:spcAft>
              <a:buSzPts val="2600"/>
              <a:buChar char="*"/>
              <a:defRPr sz="2000"/>
            </a:lvl2pPr>
            <a:lvl3pPr marL="1371600" lvl="2" indent="-377189" algn="l">
              <a:spcBef>
                <a:spcPts val="360"/>
              </a:spcBef>
              <a:spcAft>
                <a:spcPts val="0"/>
              </a:spcAft>
              <a:buSzPts val="2340"/>
              <a:buChar char="*"/>
              <a:defRPr sz="1800"/>
            </a:lvl3pPr>
            <a:lvl4pPr marL="1828800" lvl="3" indent="-360680" algn="l">
              <a:spcBef>
                <a:spcPts val="320"/>
              </a:spcBef>
              <a:spcAft>
                <a:spcPts val="0"/>
              </a:spcAft>
              <a:buSzPts val="2080"/>
              <a:buChar char="*"/>
              <a:defRPr sz="1600"/>
            </a:lvl4pPr>
            <a:lvl5pPr marL="2286000" lvl="4" indent="-344170" algn="l">
              <a:spcBef>
                <a:spcPts val="300"/>
              </a:spcBef>
              <a:spcAft>
                <a:spcPts val="0"/>
              </a:spcAft>
              <a:buSzPts val="1820"/>
              <a:buChar char="*"/>
              <a:defRPr sz="1400"/>
            </a:lvl5pPr>
            <a:lvl6pPr marL="2743200" lvl="5" indent="-393700" algn="l">
              <a:spcBef>
                <a:spcPts val="400"/>
              </a:spcBef>
              <a:spcAft>
                <a:spcPts val="0"/>
              </a:spcAft>
              <a:buSzPts val="2600"/>
              <a:buChar char="*"/>
              <a:defRPr sz="2000"/>
            </a:lvl6pPr>
            <a:lvl7pPr marL="3200400" lvl="6" indent="-393700" algn="l">
              <a:spcBef>
                <a:spcPts val="400"/>
              </a:spcBef>
              <a:spcAft>
                <a:spcPts val="0"/>
              </a:spcAft>
              <a:buSzPts val="2600"/>
              <a:buChar char="*"/>
              <a:defRPr sz="2000"/>
            </a:lvl7pPr>
            <a:lvl8pPr marL="3657600" lvl="7" indent="-393700" algn="l">
              <a:spcBef>
                <a:spcPts val="400"/>
              </a:spcBef>
              <a:spcAft>
                <a:spcPts val="0"/>
              </a:spcAft>
              <a:buSzPts val="2600"/>
              <a:buChar char="*"/>
              <a:defRPr sz="2000"/>
            </a:lvl8pPr>
            <a:lvl9pPr marL="4114800" lvl="8" indent="-393700" algn="l">
              <a:spcBef>
                <a:spcPts val="400"/>
              </a:spcBef>
              <a:spcAft>
                <a:spcPts val="300"/>
              </a:spcAft>
              <a:buSzPts val="2600"/>
              <a:buChar char="*"/>
              <a:defRPr sz="2000"/>
            </a:lvl9pPr>
          </a:lstStyle>
          <a:p>
            <a:endParaRPr/>
          </a:p>
        </p:txBody>
      </p:sp>
      <p:sp>
        <p:nvSpPr>
          <p:cNvPr id="41" name="Google Shape;41;p34"/>
          <p:cNvSpPr txBox="1">
            <a:spLocks noGrp="1"/>
          </p:cNvSpPr>
          <p:nvPr>
            <p:ph type="body" idx="2"/>
          </p:nvPr>
        </p:nvSpPr>
        <p:spPr>
          <a:xfrm>
            <a:off x="1075765" y="3497802"/>
            <a:ext cx="3388660" cy="2139518"/>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SzPts val="1820"/>
              <a:buNone/>
              <a:defRPr sz="1400"/>
            </a:lvl1pPr>
            <a:lvl2pPr marL="914400" lvl="1" indent="-228600" algn="l">
              <a:spcBef>
                <a:spcPts val="300"/>
              </a:spcBef>
              <a:spcAft>
                <a:spcPts val="0"/>
              </a:spcAft>
              <a:buSzPts val="1560"/>
              <a:buNone/>
              <a:defRPr sz="1200"/>
            </a:lvl2pPr>
            <a:lvl3pPr marL="1371600" lvl="2" indent="-228600" algn="l">
              <a:spcBef>
                <a:spcPts val="300"/>
              </a:spcBef>
              <a:spcAft>
                <a:spcPts val="0"/>
              </a:spcAft>
              <a:buSzPts val="1300"/>
              <a:buNone/>
              <a:defRPr sz="1000"/>
            </a:lvl3pPr>
            <a:lvl4pPr marL="1828800" lvl="3" indent="-228600" algn="l">
              <a:spcBef>
                <a:spcPts val="300"/>
              </a:spcBef>
              <a:spcAft>
                <a:spcPts val="0"/>
              </a:spcAft>
              <a:buSzPts val="1170"/>
              <a:buNone/>
              <a:defRPr sz="900"/>
            </a:lvl4pPr>
            <a:lvl5pPr marL="2286000" lvl="4" indent="-228600" algn="l">
              <a:spcBef>
                <a:spcPts val="300"/>
              </a:spcBef>
              <a:spcAft>
                <a:spcPts val="0"/>
              </a:spcAft>
              <a:buSzPts val="1170"/>
              <a:buNone/>
              <a:defRPr sz="900"/>
            </a:lvl5pPr>
            <a:lvl6pPr marL="2743200" lvl="5" indent="-228600" algn="l">
              <a:spcBef>
                <a:spcPts val="300"/>
              </a:spcBef>
              <a:spcAft>
                <a:spcPts val="0"/>
              </a:spcAft>
              <a:buSzPts val="1170"/>
              <a:buNone/>
              <a:defRPr sz="900"/>
            </a:lvl6pPr>
            <a:lvl7pPr marL="3200400" lvl="6" indent="-228600" algn="l">
              <a:spcBef>
                <a:spcPts val="300"/>
              </a:spcBef>
              <a:spcAft>
                <a:spcPts val="0"/>
              </a:spcAft>
              <a:buSzPts val="1170"/>
              <a:buNone/>
              <a:defRPr sz="900"/>
            </a:lvl7pPr>
            <a:lvl8pPr marL="3657600" lvl="7" indent="-228600" algn="l">
              <a:spcBef>
                <a:spcPts val="300"/>
              </a:spcBef>
              <a:spcAft>
                <a:spcPts val="0"/>
              </a:spcAft>
              <a:buSzPts val="1170"/>
              <a:buNone/>
              <a:defRPr sz="900"/>
            </a:lvl8pPr>
            <a:lvl9pPr marL="4114800" lvl="8" indent="-228600" algn="l">
              <a:spcBef>
                <a:spcPts val="300"/>
              </a:spcBef>
              <a:spcAft>
                <a:spcPts val="300"/>
              </a:spcAft>
              <a:buSzPts val="1170"/>
              <a:buNone/>
              <a:defRPr sz="900"/>
            </a:lvl9pPr>
          </a:lstStyle>
          <a:p>
            <a:endParaRPr/>
          </a:p>
        </p:txBody>
      </p:sp>
      <p:sp>
        <p:nvSpPr>
          <p:cNvPr id="42" name="Google Shape;42;p34"/>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34"/>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34"/>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Заголовок и объект" type="obj">
  <p:cSld name="OBJECT">
    <p:spTree>
      <p:nvGrpSpPr>
        <p:cNvPr id="1" name="Shape 45"/>
        <p:cNvGrpSpPr/>
        <p:nvPr/>
      </p:nvGrpSpPr>
      <p:grpSpPr>
        <a:xfrm>
          <a:off x="0" y="0"/>
          <a:ext cx="0" cy="0"/>
          <a:chOff x="0" y="0"/>
          <a:chExt cx="0" cy="0"/>
        </a:xfrm>
      </p:grpSpPr>
      <p:sp>
        <p:nvSpPr>
          <p:cNvPr id="46" name="Google Shape;46;p35"/>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35"/>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35"/>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ru-RU"/>
              <a:t>‹#›</a:t>
            </a:fld>
            <a:endParaRPr/>
          </a:p>
        </p:txBody>
      </p:sp>
      <p:sp>
        <p:nvSpPr>
          <p:cNvPr id="49" name="Google Shape;49;p35"/>
          <p:cNvSpPr txBox="1">
            <a:spLocks noGrp="1"/>
          </p:cNvSpPr>
          <p:nvPr>
            <p:ph type="title"/>
          </p:nvPr>
        </p:nvSpPr>
        <p:spPr>
          <a:xfrm>
            <a:off x="1793289" y="4372168"/>
            <a:ext cx="6512511" cy="1143000"/>
          </a:xfrm>
          <a:prstGeom prst="rect">
            <a:avLst/>
          </a:prstGeom>
          <a:noFill/>
          <a:ln>
            <a:noFill/>
          </a:ln>
        </p:spPr>
        <p:txBody>
          <a:bodyPr spcFirstLastPara="1" wrap="square" lIns="91425" tIns="45700" rIns="91425" bIns="45700" anchor="t" anchorCtr="0">
            <a:noAutofit/>
          </a:bodyPr>
          <a:lstStyle>
            <a:lvl1pPr lvl="0" algn="r">
              <a:spcBef>
                <a:spcPts val="0"/>
              </a:spcBef>
              <a:spcAft>
                <a:spcPts val="0"/>
              </a:spcAft>
              <a:buSzPts val="2304"/>
              <a:buChar char="*"/>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0" name="Google Shape;50;p35"/>
          <p:cNvSpPr txBox="1">
            <a:spLocks noGrp="1"/>
          </p:cNvSpPr>
          <p:nvPr>
            <p:ph type="body" idx="1"/>
          </p:nvPr>
        </p:nvSpPr>
        <p:spPr>
          <a:xfrm>
            <a:off x="1143000" y="731520"/>
            <a:ext cx="6400800" cy="3474720"/>
          </a:xfrm>
          <a:prstGeom prst="rect">
            <a:avLst/>
          </a:prstGeom>
          <a:noFill/>
          <a:ln>
            <a:noFill/>
          </a:ln>
        </p:spPr>
        <p:txBody>
          <a:bodyPr spcFirstLastPara="1" wrap="square" lIns="91425" tIns="45700" rIns="91425" bIns="45700" anchor="t" anchorCtr="0">
            <a:normAutofit/>
          </a:bodyPr>
          <a:lstStyle>
            <a:lvl1pPr marL="457200" lvl="0" indent="-377190" algn="l">
              <a:spcBef>
                <a:spcPts val="360"/>
              </a:spcBef>
              <a:spcAft>
                <a:spcPts val="0"/>
              </a:spcAft>
              <a:buSzPts val="2340"/>
              <a:buChar char="*"/>
              <a:defRPr/>
            </a:lvl1pPr>
            <a:lvl2pPr marL="914400" lvl="1" indent="-377190" algn="l">
              <a:spcBef>
                <a:spcPts val="360"/>
              </a:spcBef>
              <a:spcAft>
                <a:spcPts val="0"/>
              </a:spcAft>
              <a:buSzPts val="2340"/>
              <a:buChar char="*"/>
              <a:defRPr/>
            </a:lvl2pPr>
            <a:lvl3pPr marL="1371600" lvl="2" indent="-377189" algn="l">
              <a:spcBef>
                <a:spcPts val="360"/>
              </a:spcBef>
              <a:spcAft>
                <a:spcPts val="0"/>
              </a:spcAft>
              <a:buSzPts val="2340"/>
              <a:buChar char="*"/>
              <a:defRPr/>
            </a:lvl3pPr>
            <a:lvl4pPr marL="1828800" lvl="3" indent="-377189" algn="l">
              <a:spcBef>
                <a:spcPts val="360"/>
              </a:spcBef>
              <a:spcAft>
                <a:spcPts val="0"/>
              </a:spcAft>
              <a:buSzPts val="2340"/>
              <a:buChar char="*"/>
              <a:defRPr/>
            </a:lvl4pPr>
            <a:lvl5pPr marL="2286000" lvl="4" indent="-377189" algn="l">
              <a:spcBef>
                <a:spcPts val="360"/>
              </a:spcBef>
              <a:spcAft>
                <a:spcPts val="0"/>
              </a:spcAft>
              <a:buSzPts val="2340"/>
              <a:buChar char="*"/>
              <a:defRPr/>
            </a:lvl5pPr>
            <a:lvl6pPr marL="2743200" lvl="5" indent="-377189" algn="l">
              <a:spcBef>
                <a:spcPts val="360"/>
              </a:spcBef>
              <a:spcAft>
                <a:spcPts val="0"/>
              </a:spcAft>
              <a:buSzPts val="2340"/>
              <a:buChar char="*"/>
              <a:defRPr/>
            </a:lvl6pPr>
            <a:lvl7pPr marL="3200400" lvl="6" indent="-377189" algn="l">
              <a:spcBef>
                <a:spcPts val="360"/>
              </a:spcBef>
              <a:spcAft>
                <a:spcPts val="0"/>
              </a:spcAft>
              <a:buSzPts val="2340"/>
              <a:buChar char="*"/>
              <a:defRPr/>
            </a:lvl7pPr>
            <a:lvl8pPr marL="3657600" lvl="7" indent="-377190" algn="l">
              <a:spcBef>
                <a:spcPts val="360"/>
              </a:spcBef>
              <a:spcAft>
                <a:spcPts val="0"/>
              </a:spcAft>
              <a:buSzPts val="2340"/>
              <a:buChar char="*"/>
              <a:defRPr/>
            </a:lvl8pPr>
            <a:lvl9pPr marL="4114800" lvl="8" indent="-377190" algn="l">
              <a:spcBef>
                <a:spcPts val="360"/>
              </a:spcBef>
              <a:spcAft>
                <a:spcPts val="300"/>
              </a:spcAft>
              <a:buSzPts val="234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Рисунок с подписью" type="picTx">
  <p:cSld name="PICTURE_WITH_CAPTION_TEXT">
    <p:spTree>
      <p:nvGrpSpPr>
        <p:cNvPr id="1" name="Shape 51"/>
        <p:cNvGrpSpPr/>
        <p:nvPr/>
      </p:nvGrpSpPr>
      <p:grpSpPr>
        <a:xfrm>
          <a:off x="0" y="0"/>
          <a:ext cx="0" cy="0"/>
          <a:chOff x="0" y="0"/>
          <a:chExt cx="0" cy="0"/>
        </a:xfrm>
      </p:grpSpPr>
      <p:sp>
        <p:nvSpPr>
          <p:cNvPr id="52" name="Google Shape;52;p36"/>
          <p:cNvSpPr/>
          <p:nvPr/>
        </p:nvSpPr>
        <p:spPr>
          <a:xfrm>
            <a:off x="0" y="3866920"/>
            <a:ext cx="9144000" cy="2991080"/>
          </a:xfrm>
          <a:prstGeom prst="rect">
            <a:avLst/>
          </a:prstGeom>
          <a:gradFill>
            <a:gsLst>
              <a:gs pos="0">
                <a:srgbClr val="FFFFFF">
                  <a:alpha val="91764"/>
                </a:srgbClr>
              </a:gs>
              <a:gs pos="37000">
                <a:srgbClr val="FFFFFF">
                  <a:alpha val="76862"/>
                </a:srgbClr>
              </a:gs>
              <a:gs pos="100000">
                <a:srgbClr val="B4DCFA">
                  <a:alpha val="80000"/>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53" name="Google Shape;53;p36"/>
          <p:cNvSpPr/>
          <p:nvPr/>
        </p:nvSpPr>
        <p:spPr>
          <a:xfrm>
            <a:off x="0" y="0"/>
            <a:ext cx="9144000" cy="3866920"/>
          </a:xfrm>
          <a:prstGeom prst="rect">
            <a:avLst/>
          </a:prstGeom>
          <a:gradFill>
            <a:gsLst>
              <a:gs pos="0">
                <a:srgbClr val="FFFFFF">
                  <a:alpha val="89803"/>
                </a:srgbClr>
              </a:gs>
              <a:gs pos="48000">
                <a:srgbClr val="FFFFFF">
                  <a:alpha val="62745"/>
                </a:srgbClr>
              </a:gs>
              <a:gs pos="100000">
                <a:srgbClr val="B4DCFA">
                  <a:alpha val="80000"/>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54" name="Google Shape;54;p36"/>
          <p:cNvSpPr/>
          <p:nvPr/>
        </p:nvSpPr>
        <p:spPr>
          <a:xfrm>
            <a:off x="0" y="2652311"/>
            <a:ext cx="9144000" cy="2286000"/>
          </a:xfrm>
          <a:prstGeom prst="rect">
            <a:avLst/>
          </a:prstGeom>
          <a:gradFill>
            <a:gsLst>
              <a:gs pos="0">
                <a:srgbClr val="FFFFFF">
                  <a:alpha val="0"/>
                </a:srgbClr>
              </a:gs>
              <a:gs pos="29000">
                <a:srgbClr val="FFFFFF">
                  <a:alpha val="29803"/>
                </a:srgbClr>
              </a:gs>
              <a:gs pos="45000">
                <a:srgbClr val="B4DCFA">
                  <a:alpha val="40000"/>
                </a:srgbClr>
              </a:gs>
              <a:gs pos="55000">
                <a:srgbClr val="FFFFFF">
                  <a:alpha val="25882"/>
                </a:srgbClr>
              </a:gs>
              <a:gs pos="65000">
                <a:srgbClr val="B4DCFA">
                  <a:alpha val="60000"/>
                </a:srgbClr>
              </a:gs>
              <a:gs pos="100000">
                <a:srgbClr val="FFFFFF">
                  <a:alpha val="0"/>
                </a:srgbClr>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55" name="Google Shape;55;p36"/>
          <p:cNvSpPr/>
          <p:nvPr/>
        </p:nvSpPr>
        <p:spPr>
          <a:xfrm>
            <a:off x="0" y="1600200"/>
            <a:ext cx="9144000" cy="5105400"/>
          </a:xfrm>
          <a:prstGeom prst="ellipse">
            <a:avLst/>
          </a:prstGeom>
          <a:gradFill>
            <a:gsLst>
              <a:gs pos="0">
                <a:schemeClr val="lt1"/>
              </a:gs>
              <a:gs pos="54000">
                <a:srgbClr val="FFFFFF">
                  <a:alpha val="0"/>
                </a:srgbClr>
              </a:gs>
              <a:gs pos="100000">
                <a:srgbClr val="FFFFFF">
                  <a:alpha val="0"/>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56" name="Google Shape;56;p36"/>
          <p:cNvSpPr>
            <a:spLocks noGrp="1"/>
          </p:cNvSpPr>
          <p:nvPr>
            <p:ph type="pic" idx="2"/>
          </p:nvPr>
        </p:nvSpPr>
        <p:spPr>
          <a:xfrm>
            <a:off x="4475175" y="1143000"/>
            <a:ext cx="4114800" cy="3127806"/>
          </a:xfrm>
          <a:prstGeom prst="roundRect">
            <a:avLst>
              <a:gd name="adj" fmla="val 4230"/>
            </a:avLst>
          </a:prstGeom>
          <a:solidFill>
            <a:srgbClr val="8BC9F7"/>
          </a:solidFill>
          <a:ln>
            <a:noFill/>
          </a:ln>
          <a:effectLst>
            <a:reflection stA="23000" endA="300" endPos="28000" sy="-100000" algn="bl" rotWithShape="0"/>
          </a:effectLst>
        </p:spPr>
        <p:txBody>
          <a:bodyPr spcFirstLastPara="1" wrap="square" lIns="91425" tIns="45700" rIns="91425" bIns="45700" anchor="t" anchorCtr="0">
            <a:normAutofit/>
          </a:bodyPr>
          <a:lstStyle>
            <a:lvl1pPr marR="0" lvl="0" algn="ctr" rtl="0">
              <a:spcBef>
                <a:spcPts val="400"/>
              </a:spcBef>
              <a:spcAft>
                <a:spcPts val="0"/>
              </a:spcAft>
              <a:buClr>
                <a:srgbClr val="C3260C"/>
              </a:buClr>
              <a:buSzPts val="2600"/>
              <a:buFont typeface="Georgia"/>
              <a:buNone/>
              <a:defRPr sz="2000" b="0" i="0" u="none" strike="noStrike" cap="none">
                <a:solidFill>
                  <a:srgbClr val="3F3F3F"/>
                </a:solidFill>
                <a:latin typeface="Trebuchet MS"/>
                <a:ea typeface="Trebuchet MS"/>
                <a:cs typeface="Trebuchet MS"/>
                <a:sym typeface="Trebuchet MS"/>
              </a:defRPr>
            </a:lvl1pPr>
            <a:lvl2pPr marR="0" lvl="1" algn="l" rtl="0">
              <a:spcBef>
                <a:spcPts val="560"/>
              </a:spcBef>
              <a:spcAft>
                <a:spcPts val="0"/>
              </a:spcAft>
              <a:buClr>
                <a:srgbClr val="C3260C"/>
              </a:buClr>
              <a:buSzPts val="3640"/>
              <a:buFont typeface="Georgia"/>
              <a:buNone/>
              <a:defRPr sz="2800" b="0" i="0" u="none" strike="noStrike" cap="none">
                <a:solidFill>
                  <a:srgbClr val="3F3F3F"/>
                </a:solidFill>
                <a:latin typeface="Trebuchet MS"/>
                <a:ea typeface="Trebuchet MS"/>
                <a:cs typeface="Trebuchet MS"/>
                <a:sym typeface="Trebuchet MS"/>
              </a:defRPr>
            </a:lvl2pPr>
            <a:lvl3pPr marR="0" lvl="2" algn="l" rtl="0">
              <a:spcBef>
                <a:spcPts val="480"/>
              </a:spcBef>
              <a:spcAft>
                <a:spcPts val="0"/>
              </a:spcAft>
              <a:buClr>
                <a:srgbClr val="C3260C"/>
              </a:buClr>
              <a:buSzPts val="3120"/>
              <a:buFont typeface="Georgia"/>
              <a:buNone/>
              <a:defRPr sz="2400" b="0" i="0" u="none" strike="noStrike" cap="none">
                <a:solidFill>
                  <a:srgbClr val="3F3F3F"/>
                </a:solidFill>
                <a:latin typeface="Trebuchet MS"/>
                <a:ea typeface="Trebuchet MS"/>
                <a:cs typeface="Trebuchet MS"/>
                <a:sym typeface="Trebuchet MS"/>
              </a:defRPr>
            </a:lvl3pPr>
            <a:lvl4pPr marR="0" lvl="3" algn="l" rtl="0">
              <a:spcBef>
                <a:spcPts val="400"/>
              </a:spcBef>
              <a:spcAft>
                <a:spcPts val="0"/>
              </a:spcAft>
              <a:buClr>
                <a:srgbClr val="C3260C"/>
              </a:buClr>
              <a:buSzPts val="2600"/>
              <a:buFont typeface="Georgia"/>
              <a:buNone/>
              <a:defRPr sz="2000" b="0" i="0" u="none" strike="noStrike" cap="none">
                <a:solidFill>
                  <a:srgbClr val="3F3F3F"/>
                </a:solidFill>
                <a:latin typeface="Trebuchet MS"/>
                <a:ea typeface="Trebuchet MS"/>
                <a:cs typeface="Trebuchet MS"/>
                <a:sym typeface="Trebuchet MS"/>
              </a:defRPr>
            </a:lvl4pPr>
            <a:lvl5pPr marR="0" lvl="4" algn="l" rtl="0">
              <a:spcBef>
                <a:spcPts val="400"/>
              </a:spcBef>
              <a:spcAft>
                <a:spcPts val="0"/>
              </a:spcAft>
              <a:buClr>
                <a:srgbClr val="C3260C"/>
              </a:buClr>
              <a:buSzPts val="2600"/>
              <a:buFont typeface="Georgia"/>
              <a:buNone/>
              <a:defRPr sz="2000" b="0" i="0" u="none" strike="noStrike" cap="none">
                <a:solidFill>
                  <a:srgbClr val="3F3F3F"/>
                </a:solidFill>
                <a:latin typeface="Trebuchet MS"/>
                <a:ea typeface="Trebuchet MS"/>
                <a:cs typeface="Trebuchet MS"/>
                <a:sym typeface="Trebuchet MS"/>
              </a:defRPr>
            </a:lvl5pPr>
            <a:lvl6pPr marR="0" lvl="5" algn="l" rtl="0">
              <a:spcBef>
                <a:spcPts val="400"/>
              </a:spcBef>
              <a:spcAft>
                <a:spcPts val="0"/>
              </a:spcAft>
              <a:buClr>
                <a:srgbClr val="C3260C"/>
              </a:buClr>
              <a:buSzPts val="2600"/>
              <a:buFont typeface="Georgia"/>
              <a:buNone/>
              <a:defRPr sz="2000" b="0" i="0" u="none" strike="noStrike" cap="none">
                <a:solidFill>
                  <a:srgbClr val="3F3F3F"/>
                </a:solidFill>
                <a:latin typeface="Trebuchet MS"/>
                <a:ea typeface="Trebuchet MS"/>
                <a:cs typeface="Trebuchet MS"/>
                <a:sym typeface="Trebuchet MS"/>
              </a:defRPr>
            </a:lvl6pPr>
            <a:lvl7pPr marR="0" lvl="6" algn="l" rtl="0">
              <a:spcBef>
                <a:spcPts val="400"/>
              </a:spcBef>
              <a:spcAft>
                <a:spcPts val="0"/>
              </a:spcAft>
              <a:buClr>
                <a:srgbClr val="C3260C"/>
              </a:buClr>
              <a:buSzPts val="2600"/>
              <a:buFont typeface="Georgia"/>
              <a:buNone/>
              <a:defRPr sz="2000" b="0" i="0" u="none" strike="noStrike" cap="none">
                <a:solidFill>
                  <a:srgbClr val="3F3F3F"/>
                </a:solidFill>
                <a:latin typeface="Trebuchet MS"/>
                <a:ea typeface="Trebuchet MS"/>
                <a:cs typeface="Trebuchet MS"/>
                <a:sym typeface="Trebuchet MS"/>
              </a:defRPr>
            </a:lvl7pPr>
            <a:lvl8pPr marR="0" lvl="7" algn="l" rtl="0">
              <a:spcBef>
                <a:spcPts val="400"/>
              </a:spcBef>
              <a:spcAft>
                <a:spcPts val="0"/>
              </a:spcAft>
              <a:buClr>
                <a:srgbClr val="C3260C"/>
              </a:buClr>
              <a:buSzPts val="2600"/>
              <a:buFont typeface="Georgia"/>
              <a:buNone/>
              <a:defRPr sz="2000" b="0" i="0" u="none" strike="noStrike" cap="none">
                <a:solidFill>
                  <a:srgbClr val="3F3F3F"/>
                </a:solidFill>
                <a:latin typeface="Trebuchet MS"/>
                <a:ea typeface="Trebuchet MS"/>
                <a:cs typeface="Trebuchet MS"/>
                <a:sym typeface="Trebuchet MS"/>
              </a:defRPr>
            </a:lvl8pPr>
            <a:lvl9pPr marR="0" lvl="8" algn="l" rtl="0">
              <a:spcBef>
                <a:spcPts val="400"/>
              </a:spcBef>
              <a:spcAft>
                <a:spcPts val="300"/>
              </a:spcAft>
              <a:buClr>
                <a:srgbClr val="C3260C"/>
              </a:buClr>
              <a:buSzPts val="2600"/>
              <a:buFont typeface="Georgia"/>
              <a:buNone/>
              <a:defRPr sz="2000" b="0" i="0" u="none" strike="noStrike" cap="none">
                <a:solidFill>
                  <a:srgbClr val="3F3F3F"/>
                </a:solidFill>
                <a:latin typeface="Trebuchet MS"/>
                <a:ea typeface="Trebuchet MS"/>
                <a:cs typeface="Trebuchet MS"/>
                <a:sym typeface="Trebuchet MS"/>
              </a:defRPr>
            </a:lvl9pPr>
          </a:lstStyle>
          <a:p>
            <a:endParaRPr/>
          </a:p>
        </p:txBody>
      </p:sp>
      <p:sp>
        <p:nvSpPr>
          <p:cNvPr id="57" name="Google Shape;57;p36"/>
          <p:cNvSpPr txBox="1">
            <a:spLocks noGrp="1"/>
          </p:cNvSpPr>
          <p:nvPr>
            <p:ph type="body" idx="1"/>
          </p:nvPr>
        </p:nvSpPr>
        <p:spPr>
          <a:xfrm>
            <a:off x="877887" y="1010486"/>
            <a:ext cx="3694114" cy="2163020"/>
          </a:xfrm>
          <a:prstGeom prst="rect">
            <a:avLst/>
          </a:prstGeom>
          <a:noFill/>
          <a:ln>
            <a:noFill/>
          </a:ln>
        </p:spPr>
        <p:txBody>
          <a:bodyPr spcFirstLastPara="1" wrap="square" lIns="91425" tIns="45700" rIns="91425" bIns="45700" anchor="b" anchorCtr="0">
            <a:normAutofit/>
          </a:bodyPr>
          <a:lstStyle>
            <a:lvl1pPr marL="457200" lvl="0" indent="-360680" algn="l">
              <a:spcBef>
                <a:spcPts val="320"/>
              </a:spcBef>
              <a:spcAft>
                <a:spcPts val="0"/>
              </a:spcAft>
              <a:buSzPts val="2080"/>
              <a:buFont typeface="Georgia"/>
              <a:buChar char="*"/>
              <a:defRPr sz="1600"/>
            </a:lvl1pPr>
            <a:lvl2pPr marL="914400" lvl="1" indent="-228600" algn="l">
              <a:spcBef>
                <a:spcPts val="300"/>
              </a:spcBef>
              <a:spcAft>
                <a:spcPts val="0"/>
              </a:spcAft>
              <a:buSzPts val="1560"/>
              <a:buNone/>
              <a:defRPr sz="1200"/>
            </a:lvl2pPr>
            <a:lvl3pPr marL="1371600" lvl="2" indent="-228600" algn="l">
              <a:spcBef>
                <a:spcPts val="300"/>
              </a:spcBef>
              <a:spcAft>
                <a:spcPts val="0"/>
              </a:spcAft>
              <a:buSzPts val="1300"/>
              <a:buNone/>
              <a:defRPr sz="1000"/>
            </a:lvl3pPr>
            <a:lvl4pPr marL="1828800" lvl="3" indent="-228600" algn="l">
              <a:spcBef>
                <a:spcPts val="300"/>
              </a:spcBef>
              <a:spcAft>
                <a:spcPts val="0"/>
              </a:spcAft>
              <a:buSzPts val="1170"/>
              <a:buNone/>
              <a:defRPr sz="900"/>
            </a:lvl4pPr>
            <a:lvl5pPr marL="2286000" lvl="4" indent="-228600" algn="l">
              <a:spcBef>
                <a:spcPts val="300"/>
              </a:spcBef>
              <a:spcAft>
                <a:spcPts val="0"/>
              </a:spcAft>
              <a:buSzPts val="1170"/>
              <a:buNone/>
              <a:defRPr sz="900"/>
            </a:lvl5pPr>
            <a:lvl6pPr marL="2743200" lvl="5" indent="-228600" algn="l">
              <a:spcBef>
                <a:spcPts val="300"/>
              </a:spcBef>
              <a:spcAft>
                <a:spcPts val="0"/>
              </a:spcAft>
              <a:buSzPts val="1170"/>
              <a:buNone/>
              <a:defRPr sz="900"/>
            </a:lvl6pPr>
            <a:lvl7pPr marL="3200400" lvl="6" indent="-228600" algn="l">
              <a:spcBef>
                <a:spcPts val="300"/>
              </a:spcBef>
              <a:spcAft>
                <a:spcPts val="0"/>
              </a:spcAft>
              <a:buSzPts val="1170"/>
              <a:buNone/>
              <a:defRPr sz="900"/>
            </a:lvl7pPr>
            <a:lvl8pPr marL="3657600" lvl="7" indent="-228600" algn="l">
              <a:spcBef>
                <a:spcPts val="300"/>
              </a:spcBef>
              <a:spcAft>
                <a:spcPts val="0"/>
              </a:spcAft>
              <a:buSzPts val="1170"/>
              <a:buNone/>
              <a:defRPr sz="900"/>
            </a:lvl8pPr>
            <a:lvl9pPr marL="4114800" lvl="8" indent="-228600" algn="l">
              <a:spcBef>
                <a:spcPts val="300"/>
              </a:spcBef>
              <a:spcAft>
                <a:spcPts val="300"/>
              </a:spcAft>
              <a:buSzPts val="1170"/>
              <a:buNone/>
              <a:defRPr sz="900"/>
            </a:lvl9pPr>
          </a:lstStyle>
          <a:p>
            <a:endParaRPr/>
          </a:p>
        </p:txBody>
      </p:sp>
      <p:sp>
        <p:nvSpPr>
          <p:cNvPr id="58" name="Google Shape;58;p36"/>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36"/>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36"/>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ru-RU"/>
              <a:t>‹#›</a:t>
            </a:fld>
            <a:endParaRPr/>
          </a:p>
        </p:txBody>
      </p:sp>
      <p:sp>
        <p:nvSpPr>
          <p:cNvPr id="61" name="Google Shape;61;p36"/>
          <p:cNvSpPr txBox="1">
            <a:spLocks noGrp="1"/>
          </p:cNvSpPr>
          <p:nvPr>
            <p:ph type="title"/>
          </p:nvPr>
        </p:nvSpPr>
        <p:spPr>
          <a:xfrm>
            <a:off x="727268" y="4464421"/>
            <a:ext cx="6383538" cy="1143000"/>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5888"/>
              <a:buChar char="*"/>
              <a:defRPr sz="4600" b="1"/>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Заголовок раздела" type="secHead">
  <p:cSld name="SECTION_HEADER">
    <p:spTree>
      <p:nvGrpSpPr>
        <p:cNvPr id="1" name="Shape 62"/>
        <p:cNvGrpSpPr/>
        <p:nvPr/>
      </p:nvGrpSpPr>
      <p:grpSpPr>
        <a:xfrm>
          <a:off x="0" y="0"/>
          <a:ext cx="0" cy="0"/>
          <a:chOff x="0" y="0"/>
          <a:chExt cx="0" cy="0"/>
        </a:xfrm>
      </p:grpSpPr>
      <p:sp>
        <p:nvSpPr>
          <p:cNvPr id="63" name="Google Shape;63;p37"/>
          <p:cNvSpPr/>
          <p:nvPr/>
        </p:nvSpPr>
        <p:spPr>
          <a:xfrm>
            <a:off x="0" y="3866920"/>
            <a:ext cx="9144000" cy="2991080"/>
          </a:xfrm>
          <a:prstGeom prst="rect">
            <a:avLst/>
          </a:prstGeom>
          <a:gradFill>
            <a:gsLst>
              <a:gs pos="0">
                <a:srgbClr val="FFFFFF">
                  <a:alpha val="91764"/>
                </a:srgbClr>
              </a:gs>
              <a:gs pos="37000">
                <a:srgbClr val="FFFFFF">
                  <a:alpha val="76862"/>
                </a:srgbClr>
              </a:gs>
              <a:gs pos="100000">
                <a:srgbClr val="B4DCFA">
                  <a:alpha val="80000"/>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64" name="Google Shape;64;p37"/>
          <p:cNvSpPr/>
          <p:nvPr/>
        </p:nvSpPr>
        <p:spPr>
          <a:xfrm>
            <a:off x="0" y="0"/>
            <a:ext cx="9144000" cy="3866920"/>
          </a:xfrm>
          <a:prstGeom prst="rect">
            <a:avLst/>
          </a:prstGeom>
          <a:gradFill>
            <a:gsLst>
              <a:gs pos="0">
                <a:srgbClr val="FFFFFF">
                  <a:alpha val="89803"/>
                </a:srgbClr>
              </a:gs>
              <a:gs pos="48000">
                <a:srgbClr val="FFFFFF">
                  <a:alpha val="62745"/>
                </a:srgbClr>
              </a:gs>
              <a:gs pos="100000">
                <a:srgbClr val="B4DCFA">
                  <a:alpha val="80000"/>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65" name="Google Shape;65;p37"/>
          <p:cNvSpPr/>
          <p:nvPr/>
        </p:nvSpPr>
        <p:spPr>
          <a:xfrm>
            <a:off x="0" y="2652311"/>
            <a:ext cx="9144000" cy="2286000"/>
          </a:xfrm>
          <a:prstGeom prst="rect">
            <a:avLst/>
          </a:prstGeom>
          <a:gradFill>
            <a:gsLst>
              <a:gs pos="0">
                <a:srgbClr val="FFFFFF">
                  <a:alpha val="0"/>
                </a:srgbClr>
              </a:gs>
              <a:gs pos="29000">
                <a:srgbClr val="FFFFFF">
                  <a:alpha val="29803"/>
                </a:srgbClr>
              </a:gs>
              <a:gs pos="45000">
                <a:srgbClr val="B4DCFA">
                  <a:alpha val="40000"/>
                </a:srgbClr>
              </a:gs>
              <a:gs pos="55000">
                <a:srgbClr val="FFFFFF">
                  <a:alpha val="25882"/>
                </a:srgbClr>
              </a:gs>
              <a:gs pos="65000">
                <a:srgbClr val="B4DCFA">
                  <a:alpha val="60000"/>
                </a:srgbClr>
              </a:gs>
              <a:gs pos="100000">
                <a:srgbClr val="FFFFFF">
                  <a:alpha val="0"/>
                </a:srgbClr>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66" name="Google Shape;66;p37"/>
          <p:cNvSpPr/>
          <p:nvPr/>
        </p:nvSpPr>
        <p:spPr>
          <a:xfrm>
            <a:off x="0" y="1600200"/>
            <a:ext cx="9144000" cy="5105400"/>
          </a:xfrm>
          <a:prstGeom prst="ellipse">
            <a:avLst/>
          </a:prstGeom>
          <a:gradFill>
            <a:gsLst>
              <a:gs pos="0">
                <a:schemeClr val="lt1"/>
              </a:gs>
              <a:gs pos="54000">
                <a:srgbClr val="FFFFFF">
                  <a:alpha val="0"/>
                </a:srgbClr>
              </a:gs>
              <a:gs pos="100000">
                <a:srgbClr val="FFFFFF">
                  <a:alpha val="0"/>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67" name="Google Shape;67;p37"/>
          <p:cNvSpPr txBox="1">
            <a:spLocks noGrp="1"/>
          </p:cNvSpPr>
          <p:nvPr>
            <p:ph type="title"/>
          </p:nvPr>
        </p:nvSpPr>
        <p:spPr>
          <a:xfrm>
            <a:off x="2033195" y="2172648"/>
            <a:ext cx="5966666" cy="2423346"/>
          </a:xfrm>
          <a:prstGeom prst="rect">
            <a:avLst/>
          </a:prstGeom>
          <a:noFill/>
          <a:ln>
            <a:noFill/>
          </a:ln>
        </p:spPr>
        <p:txBody>
          <a:bodyPr spcFirstLastPara="1" wrap="square" lIns="91425" tIns="45700" rIns="91425" bIns="45700" anchor="b" anchorCtr="0">
            <a:noAutofit/>
          </a:bodyPr>
          <a:lstStyle>
            <a:lvl1pPr lvl="0" algn="r">
              <a:spcBef>
                <a:spcPts val="0"/>
              </a:spcBef>
              <a:spcAft>
                <a:spcPts val="0"/>
              </a:spcAft>
              <a:buSzPts val="5888"/>
              <a:buChar char="*"/>
              <a:defRPr sz="4600" b="1"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8" name="Google Shape;68;p37"/>
          <p:cNvSpPr txBox="1">
            <a:spLocks noGrp="1"/>
          </p:cNvSpPr>
          <p:nvPr>
            <p:ph type="body" idx="1"/>
          </p:nvPr>
        </p:nvSpPr>
        <p:spPr>
          <a:xfrm>
            <a:off x="2022438" y="4607511"/>
            <a:ext cx="5970494" cy="835460"/>
          </a:xfrm>
          <a:prstGeom prst="rect">
            <a:avLst/>
          </a:prstGeom>
          <a:noFill/>
          <a:ln>
            <a:noFill/>
          </a:ln>
        </p:spPr>
        <p:txBody>
          <a:bodyPr spcFirstLastPara="1" wrap="square" lIns="91425" tIns="45700" rIns="91425" bIns="45700" anchor="t" anchorCtr="0">
            <a:normAutofit/>
          </a:bodyPr>
          <a:lstStyle>
            <a:lvl1pPr marL="457200" lvl="0" indent="-228600" algn="r">
              <a:spcBef>
                <a:spcPts val="400"/>
              </a:spcBef>
              <a:spcAft>
                <a:spcPts val="0"/>
              </a:spcAft>
              <a:buSzPts val="2600"/>
              <a:buNone/>
              <a:defRPr sz="2000">
                <a:solidFill>
                  <a:schemeClr val="dk2"/>
                </a:solidFill>
              </a:defRPr>
            </a:lvl1pPr>
            <a:lvl2pPr marL="914400" lvl="1" indent="-228600" algn="l">
              <a:spcBef>
                <a:spcPts val="360"/>
              </a:spcBef>
              <a:spcAft>
                <a:spcPts val="0"/>
              </a:spcAft>
              <a:buSzPts val="2340"/>
              <a:buNone/>
              <a:defRPr sz="1800">
                <a:solidFill>
                  <a:srgbClr val="888888"/>
                </a:solidFill>
              </a:defRPr>
            </a:lvl2pPr>
            <a:lvl3pPr marL="1371600" lvl="2" indent="-228600" algn="l">
              <a:spcBef>
                <a:spcPts val="320"/>
              </a:spcBef>
              <a:spcAft>
                <a:spcPts val="0"/>
              </a:spcAft>
              <a:buSzPts val="2080"/>
              <a:buNone/>
              <a:defRPr sz="1600">
                <a:solidFill>
                  <a:srgbClr val="888888"/>
                </a:solidFill>
              </a:defRPr>
            </a:lvl3pPr>
            <a:lvl4pPr marL="1828800" lvl="3" indent="-228600" algn="l">
              <a:spcBef>
                <a:spcPts val="300"/>
              </a:spcBef>
              <a:spcAft>
                <a:spcPts val="0"/>
              </a:spcAft>
              <a:buSzPts val="1820"/>
              <a:buNone/>
              <a:defRPr sz="1400">
                <a:solidFill>
                  <a:srgbClr val="888888"/>
                </a:solidFill>
              </a:defRPr>
            </a:lvl4pPr>
            <a:lvl5pPr marL="2286000" lvl="4" indent="-228600" algn="l">
              <a:spcBef>
                <a:spcPts val="300"/>
              </a:spcBef>
              <a:spcAft>
                <a:spcPts val="0"/>
              </a:spcAft>
              <a:buSzPts val="1820"/>
              <a:buNone/>
              <a:defRPr sz="1400">
                <a:solidFill>
                  <a:srgbClr val="888888"/>
                </a:solidFill>
              </a:defRPr>
            </a:lvl5pPr>
            <a:lvl6pPr marL="2743200" lvl="5" indent="-228600" algn="l">
              <a:spcBef>
                <a:spcPts val="300"/>
              </a:spcBef>
              <a:spcAft>
                <a:spcPts val="0"/>
              </a:spcAft>
              <a:buSzPts val="1820"/>
              <a:buNone/>
              <a:defRPr sz="1400">
                <a:solidFill>
                  <a:srgbClr val="888888"/>
                </a:solidFill>
              </a:defRPr>
            </a:lvl6pPr>
            <a:lvl7pPr marL="3200400" lvl="6" indent="-228600" algn="l">
              <a:spcBef>
                <a:spcPts val="300"/>
              </a:spcBef>
              <a:spcAft>
                <a:spcPts val="0"/>
              </a:spcAft>
              <a:buSzPts val="1820"/>
              <a:buNone/>
              <a:defRPr sz="1400">
                <a:solidFill>
                  <a:srgbClr val="888888"/>
                </a:solidFill>
              </a:defRPr>
            </a:lvl7pPr>
            <a:lvl8pPr marL="3657600" lvl="7" indent="-228600" algn="l">
              <a:spcBef>
                <a:spcPts val="300"/>
              </a:spcBef>
              <a:spcAft>
                <a:spcPts val="0"/>
              </a:spcAft>
              <a:buSzPts val="1820"/>
              <a:buNone/>
              <a:defRPr sz="1400">
                <a:solidFill>
                  <a:srgbClr val="888888"/>
                </a:solidFill>
              </a:defRPr>
            </a:lvl8pPr>
            <a:lvl9pPr marL="4114800" lvl="8" indent="-228600" algn="l">
              <a:spcBef>
                <a:spcPts val="300"/>
              </a:spcBef>
              <a:spcAft>
                <a:spcPts val="300"/>
              </a:spcAft>
              <a:buSzPts val="1820"/>
              <a:buNone/>
              <a:defRPr sz="1400">
                <a:solidFill>
                  <a:srgbClr val="888888"/>
                </a:solidFill>
              </a:defRPr>
            </a:lvl9pPr>
          </a:lstStyle>
          <a:p>
            <a:endParaRPr/>
          </a:p>
        </p:txBody>
      </p:sp>
      <p:sp>
        <p:nvSpPr>
          <p:cNvPr id="69" name="Google Shape;69;p37"/>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37"/>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37"/>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Два объекта" type="twoObj">
  <p:cSld name="TWO_OBJECTS">
    <p:spTree>
      <p:nvGrpSpPr>
        <p:cNvPr id="1" name="Shape 72"/>
        <p:cNvGrpSpPr/>
        <p:nvPr/>
      </p:nvGrpSpPr>
      <p:grpSpPr>
        <a:xfrm>
          <a:off x="0" y="0"/>
          <a:ext cx="0" cy="0"/>
          <a:chOff x="0" y="0"/>
          <a:chExt cx="0" cy="0"/>
        </a:xfrm>
      </p:grpSpPr>
      <p:sp>
        <p:nvSpPr>
          <p:cNvPr id="73" name="Google Shape;73;p38"/>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4" name="Google Shape;74;p38"/>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5" name="Google Shape;75;p38"/>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ru-RU"/>
              <a:t>‹#›</a:t>
            </a:fld>
            <a:endParaRPr/>
          </a:p>
        </p:txBody>
      </p:sp>
      <p:sp>
        <p:nvSpPr>
          <p:cNvPr id="76" name="Google Shape;76;p38"/>
          <p:cNvSpPr txBox="1">
            <a:spLocks noGrp="1"/>
          </p:cNvSpPr>
          <p:nvPr>
            <p:ph type="title"/>
          </p:nvPr>
        </p:nvSpPr>
        <p:spPr>
          <a:xfrm>
            <a:off x="1793289" y="4372168"/>
            <a:ext cx="6512511" cy="1143000"/>
          </a:xfrm>
          <a:prstGeom prst="rect">
            <a:avLst/>
          </a:prstGeom>
          <a:noFill/>
          <a:ln>
            <a:noFill/>
          </a:ln>
        </p:spPr>
        <p:txBody>
          <a:bodyPr spcFirstLastPara="1" wrap="square" lIns="91425" tIns="45700" rIns="91425" bIns="45700" anchor="t" anchorCtr="0">
            <a:noAutofit/>
          </a:bodyPr>
          <a:lstStyle>
            <a:lvl1pPr lvl="0" algn="r">
              <a:spcBef>
                <a:spcPts val="0"/>
              </a:spcBef>
              <a:spcAft>
                <a:spcPts val="0"/>
              </a:spcAft>
              <a:buSzPts val="2304"/>
              <a:buChar char="*"/>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38"/>
          <p:cNvSpPr txBox="1">
            <a:spLocks noGrp="1"/>
          </p:cNvSpPr>
          <p:nvPr>
            <p:ph type="body" idx="1"/>
          </p:nvPr>
        </p:nvSpPr>
        <p:spPr>
          <a:xfrm>
            <a:off x="1142999" y="731519"/>
            <a:ext cx="3346704" cy="3474720"/>
          </a:xfrm>
          <a:prstGeom prst="rect">
            <a:avLst/>
          </a:prstGeom>
          <a:noFill/>
          <a:ln>
            <a:noFill/>
          </a:ln>
        </p:spPr>
        <p:txBody>
          <a:bodyPr spcFirstLastPara="1" wrap="square" lIns="91425" tIns="45700" rIns="91425" bIns="45700" anchor="t" anchorCtr="0">
            <a:normAutofit/>
          </a:bodyPr>
          <a:lstStyle>
            <a:lvl1pPr marL="457200" lvl="0" indent="-377190" algn="l">
              <a:spcBef>
                <a:spcPts val="360"/>
              </a:spcBef>
              <a:spcAft>
                <a:spcPts val="0"/>
              </a:spcAft>
              <a:buSzPts val="2340"/>
              <a:buChar char="*"/>
              <a:defRPr/>
            </a:lvl1pPr>
            <a:lvl2pPr marL="914400" lvl="1" indent="-377190" algn="l">
              <a:spcBef>
                <a:spcPts val="360"/>
              </a:spcBef>
              <a:spcAft>
                <a:spcPts val="0"/>
              </a:spcAft>
              <a:buSzPts val="2340"/>
              <a:buChar char="*"/>
              <a:defRPr/>
            </a:lvl2pPr>
            <a:lvl3pPr marL="1371600" lvl="2" indent="-377189" algn="l">
              <a:spcBef>
                <a:spcPts val="360"/>
              </a:spcBef>
              <a:spcAft>
                <a:spcPts val="0"/>
              </a:spcAft>
              <a:buSzPts val="2340"/>
              <a:buChar char="*"/>
              <a:defRPr/>
            </a:lvl3pPr>
            <a:lvl4pPr marL="1828800" lvl="3" indent="-377189" algn="l">
              <a:spcBef>
                <a:spcPts val="360"/>
              </a:spcBef>
              <a:spcAft>
                <a:spcPts val="0"/>
              </a:spcAft>
              <a:buSzPts val="2340"/>
              <a:buChar char="*"/>
              <a:defRPr/>
            </a:lvl4pPr>
            <a:lvl5pPr marL="2286000" lvl="4" indent="-377189" algn="l">
              <a:spcBef>
                <a:spcPts val="360"/>
              </a:spcBef>
              <a:spcAft>
                <a:spcPts val="0"/>
              </a:spcAft>
              <a:buSzPts val="2340"/>
              <a:buChar char="*"/>
              <a:defRPr/>
            </a:lvl5pPr>
            <a:lvl6pPr marL="2743200" lvl="5" indent="-377189" algn="l">
              <a:spcBef>
                <a:spcPts val="360"/>
              </a:spcBef>
              <a:spcAft>
                <a:spcPts val="0"/>
              </a:spcAft>
              <a:buSzPts val="2340"/>
              <a:buChar char="*"/>
              <a:defRPr/>
            </a:lvl6pPr>
            <a:lvl7pPr marL="3200400" lvl="6" indent="-377189" algn="l">
              <a:spcBef>
                <a:spcPts val="360"/>
              </a:spcBef>
              <a:spcAft>
                <a:spcPts val="0"/>
              </a:spcAft>
              <a:buSzPts val="2340"/>
              <a:buChar char="*"/>
              <a:defRPr/>
            </a:lvl7pPr>
            <a:lvl8pPr marL="3657600" lvl="7" indent="-377190" algn="l">
              <a:spcBef>
                <a:spcPts val="360"/>
              </a:spcBef>
              <a:spcAft>
                <a:spcPts val="0"/>
              </a:spcAft>
              <a:buSzPts val="2340"/>
              <a:buChar char="*"/>
              <a:defRPr/>
            </a:lvl8pPr>
            <a:lvl9pPr marL="4114800" lvl="8" indent="-377190" algn="l">
              <a:spcBef>
                <a:spcPts val="360"/>
              </a:spcBef>
              <a:spcAft>
                <a:spcPts val="300"/>
              </a:spcAft>
              <a:buSzPts val="2340"/>
              <a:buChar char="*"/>
              <a:defRPr/>
            </a:lvl9pPr>
          </a:lstStyle>
          <a:p>
            <a:endParaRPr/>
          </a:p>
        </p:txBody>
      </p:sp>
      <p:sp>
        <p:nvSpPr>
          <p:cNvPr id="78" name="Google Shape;78;p38"/>
          <p:cNvSpPr txBox="1">
            <a:spLocks noGrp="1"/>
          </p:cNvSpPr>
          <p:nvPr>
            <p:ph type="body" idx="2"/>
          </p:nvPr>
        </p:nvSpPr>
        <p:spPr>
          <a:xfrm>
            <a:off x="4645152" y="731520"/>
            <a:ext cx="3346704" cy="3474720"/>
          </a:xfrm>
          <a:prstGeom prst="rect">
            <a:avLst/>
          </a:prstGeom>
          <a:noFill/>
          <a:ln>
            <a:noFill/>
          </a:ln>
        </p:spPr>
        <p:txBody>
          <a:bodyPr spcFirstLastPara="1" wrap="square" lIns="91425" tIns="45700" rIns="91425" bIns="45700" anchor="t" anchorCtr="0">
            <a:normAutofit/>
          </a:bodyPr>
          <a:lstStyle>
            <a:lvl1pPr marL="457200" lvl="0" indent="-377190" algn="l">
              <a:spcBef>
                <a:spcPts val="360"/>
              </a:spcBef>
              <a:spcAft>
                <a:spcPts val="0"/>
              </a:spcAft>
              <a:buSzPts val="2340"/>
              <a:buChar char="*"/>
              <a:defRPr/>
            </a:lvl1pPr>
            <a:lvl2pPr marL="914400" lvl="1" indent="-377190" algn="l">
              <a:spcBef>
                <a:spcPts val="360"/>
              </a:spcBef>
              <a:spcAft>
                <a:spcPts val="0"/>
              </a:spcAft>
              <a:buSzPts val="2340"/>
              <a:buChar char="*"/>
              <a:defRPr/>
            </a:lvl2pPr>
            <a:lvl3pPr marL="1371600" lvl="2" indent="-377189" algn="l">
              <a:spcBef>
                <a:spcPts val="360"/>
              </a:spcBef>
              <a:spcAft>
                <a:spcPts val="0"/>
              </a:spcAft>
              <a:buSzPts val="2340"/>
              <a:buChar char="*"/>
              <a:defRPr/>
            </a:lvl3pPr>
            <a:lvl4pPr marL="1828800" lvl="3" indent="-377189" algn="l">
              <a:spcBef>
                <a:spcPts val="360"/>
              </a:spcBef>
              <a:spcAft>
                <a:spcPts val="0"/>
              </a:spcAft>
              <a:buSzPts val="2340"/>
              <a:buChar char="*"/>
              <a:defRPr/>
            </a:lvl4pPr>
            <a:lvl5pPr marL="2286000" lvl="4" indent="-377189" algn="l">
              <a:spcBef>
                <a:spcPts val="360"/>
              </a:spcBef>
              <a:spcAft>
                <a:spcPts val="0"/>
              </a:spcAft>
              <a:buSzPts val="2340"/>
              <a:buChar char="*"/>
              <a:defRPr/>
            </a:lvl5pPr>
            <a:lvl6pPr marL="2743200" lvl="5" indent="-377189" algn="l">
              <a:spcBef>
                <a:spcPts val="360"/>
              </a:spcBef>
              <a:spcAft>
                <a:spcPts val="0"/>
              </a:spcAft>
              <a:buSzPts val="2340"/>
              <a:buChar char="*"/>
              <a:defRPr/>
            </a:lvl6pPr>
            <a:lvl7pPr marL="3200400" lvl="6" indent="-377189" algn="l">
              <a:spcBef>
                <a:spcPts val="360"/>
              </a:spcBef>
              <a:spcAft>
                <a:spcPts val="0"/>
              </a:spcAft>
              <a:buSzPts val="2340"/>
              <a:buChar char="*"/>
              <a:defRPr/>
            </a:lvl7pPr>
            <a:lvl8pPr marL="3657600" lvl="7" indent="-377190" algn="l">
              <a:spcBef>
                <a:spcPts val="360"/>
              </a:spcBef>
              <a:spcAft>
                <a:spcPts val="0"/>
              </a:spcAft>
              <a:buSzPts val="2340"/>
              <a:buChar char="*"/>
              <a:defRPr/>
            </a:lvl8pPr>
            <a:lvl9pPr marL="4114800" lvl="8" indent="-377190" algn="l">
              <a:spcBef>
                <a:spcPts val="360"/>
              </a:spcBef>
              <a:spcAft>
                <a:spcPts val="300"/>
              </a:spcAft>
              <a:buSzPts val="2340"/>
              <a:buChar char="*"/>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Сравнение" type="twoTxTwoObj">
  <p:cSld name="TWO_OBJECTS_WITH_TEXT">
    <p:spTree>
      <p:nvGrpSpPr>
        <p:cNvPr id="1" name="Shape 79"/>
        <p:cNvGrpSpPr/>
        <p:nvPr/>
      </p:nvGrpSpPr>
      <p:grpSpPr>
        <a:xfrm>
          <a:off x="0" y="0"/>
          <a:ext cx="0" cy="0"/>
          <a:chOff x="0" y="0"/>
          <a:chExt cx="0" cy="0"/>
        </a:xfrm>
      </p:grpSpPr>
      <p:sp>
        <p:nvSpPr>
          <p:cNvPr id="80" name="Google Shape;80;p39"/>
          <p:cNvSpPr txBox="1">
            <a:spLocks noGrp="1"/>
          </p:cNvSpPr>
          <p:nvPr>
            <p:ph type="body" idx="1"/>
          </p:nvPr>
        </p:nvSpPr>
        <p:spPr>
          <a:xfrm>
            <a:off x="1143000" y="731520"/>
            <a:ext cx="3346704" cy="639762"/>
          </a:xfrm>
          <a:prstGeom prst="rect">
            <a:avLst/>
          </a:prstGeom>
          <a:noFill/>
          <a:ln>
            <a:noFill/>
          </a:ln>
        </p:spPr>
        <p:txBody>
          <a:bodyPr spcFirstLastPara="1" wrap="square" lIns="91425" tIns="45700" rIns="91425" bIns="45700" anchor="b" anchorCtr="0">
            <a:noAutofit/>
          </a:bodyPr>
          <a:lstStyle>
            <a:lvl1pPr marL="457200" lvl="0" indent="-228600" algn="ctr">
              <a:spcBef>
                <a:spcPts val="480"/>
              </a:spcBef>
              <a:spcAft>
                <a:spcPts val="0"/>
              </a:spcAft>
              <a:buSzPts val="3120"/>
              <a:buNone/>
              <a:defRPr sz="2400" b="1" i="0">
                <a:solidFill>
                  <a:schemeClr val="dk1"/>
                </a:solidFill>
                <a:latin typeface="Trebuchet MS"/>
                <a:ea typeface="Trebuchet MS"/>
                <a:cs typeface="Trebuchet MS"/>
                <a:sym typeface="Trebuchet MS"/>
              </a:defRPr>
            </a:lvl1pPr>
            <a:lvl2pPr marL="914400" lvl="1" indent="-228600" algn="l">
              <a:spcBef>
                <a:spcPts val="400"/>
              </a:spcBef>
              <a:spcAft>
                <a:spcPts val="0"/>
              </a:spcAft>
              <a:buSzPts val="2600"/>
              <a:buNone/>
              <a:defRPr sz="2000" b="1"/>
            </a:lvl2pPr>
            <a:lvl3pPr marL="1371600" lvl="2" indent="-228600" algn="l">
              <a:spcBef>
                <a:spcPts val="360"/>
              </a:spcBef>
              <a:spcAft>
                <a:spcPts val="0"/>
              </a:spcAft>
              <a:buSzPts val="2340"/>
              <a:buNone/>
              <a:defRPr sz="1800" b="1"/>
            </a:lvl3pPr>
            <a:lvl4pPr marL="1828800" lvl="3" indent="-228600" algn="l">
              <a:spcBef>
                <a:spcPts val="320"/>
              </a:spcBef>
              <a:spcAft>
                <a:spcPts val="0"/>
              </a:spcAft>
              <a:buSzPts val="2080"/>
              <a:buNone/>
              <a:defRPr sz="1600" b="1"/>
            </a:lvl4pPr>
            <a:lvl5pPr marL="2286000" lvl="4" indent="-228600" algn="l">
              <a:spcBef>
                <a:spcPts val="320"/>
              </a:spcBef>
              <a:spcAft>
                <a:spcPts val="0"/>
              </a:spcAft>
              <a:buSzPts val="2080"/>
              <a:buNone/>
              <a:defRPr sz="1600" b="1"/>
            </a:lvl5pPr>
            <a:lvl6pPr marL="2743200" lvl="5" indent="-228600" algn="l">
              <a:spcBef>
                <a:spcPts val="320"/>
              </a:spcBef>
              <a:spcAft>
                <a:spcPts val="0"/>
              </a:spcAft>
              <a:buSzPts val="2080"/>
              <a:buNone/>
              <a:defRPr sz="1600" b="1"/>
            </a:lvl6pPr>
            <a:lvl7pPr marL="3200400" lvl="6" indent="-228600" algn="l">
              <a:spcBef>
                <a:spcPts val="320"/>
              </a:spcBef>
              <a:spcAft>
                <a:spcPts val="0"/>
              </a:spcAft>
              <a:buSzPts val="2080"/>
              <a:buNone/>
              <a:defRPr sz="1600" b="1"/>
            </a:lvl7pPr>
            <a:lvl8pPr marL="3657600" lvl="7" indent="-228600" algn="l">
              <a:spcBef>
                <a:spcPts val="320"/>
              </a:spcBef>
              <a:spcAft>
                <a:spcPts val="0"/>
              </a:spcAft>
              <a:buSzPts val="2080"/>
              <a:buNone/>
              <a:defRPr sz="1600" b="1"/>
            </a:lvl8pPr>
            <a:lvl9pPr marL="4114800" lvl="8" indent="-228600" algn="l">
              <a:spcBef>
                <a:spcPts val="320"/>
              </a:spcBef>
              <a:spcAft>
                <a:spcPts val="300"/>
              </a:spcAft>
              <a:buSzPts val="2080"/>
              <a:buNone/>
              <a:defRPr sz="1600" b="1"/>
            </a:lvl9pPr>
          </a:lstStyle>
          <a:p>
            <a:endParaRPr/>
          </a:p>
        </p:txBody>
      </p:sp>
      <p:sp>
        <p:nvSpPr>
          <p:cNvPr id="81" name="Google Shape;81;p39"/>
          <p:cNvSpPr txBox="1">
            <a:spLocks noGrp="1"/>
          </p:cNvSpPr>
          <p:nvPr>
            <p:ph type="body" idx="2"/>
          </p:nvPr>
        </p:nvSpPr>
        <p:spPr>
          <a:xfrm>
            <a:off x="1156447" y="1400327"/>
            <a:ext cx="3346704" cy="2743200"/>
          </a:xfrm>
          <a:prstGeom prst="rect">
            <a:avLst/>
          </a:prstGeom>
          <a:noFill/>
          <a:ln>
            <a:noFill/>
          </a:ln>
        </p:spPr>
        <p:txBody>
          <a:bodyPr spcFirstLastPara="1" wrap="square" lIns="91425" tIns="45700" rIns="91425" bIns="45700" anchor="t" anchorCtr="0">
            <a:normAutofit/>
          </a:bodyPr>
          <a:lstStyle>
            <a:lvl1pPr marL="457200" lvl="0" indent="-377190" algn="l">
              <a:spcBef>
                <a:spcPts val="360"/>
              </a:spcBef>
              <a:spcAft>
                <a:spcPts val="0"/>
              </a:spcAft>
              <a:buSzPts val="2340"/>
              <a:buChar char="*"/>
              <a:defRPr sz="1800"/>
            </a:lvl1pPr>
            <a:lvl2pPr marL="914400" lvl="1" indent="-377190" algn="l">
              <a:spcBef>
                <a:spcPts val="360"/>
              </a:spcBef>
              <a:spcAft>
                <a:spcPts val="0"/>
              </a:spcAft>
              <a:buSzPts val="2340"/>
              <a:buChar char="*"/>
              <a:defRPr sz="1800"/>
            </a:lvl2pPr>
            <a:lvl3pPr marL="1371600" lvl="2" indent="-360680" algn="l">
              <a:spcBef>
                <a:spcPts val="320"/>
              </a:spcBef>
              <a:spcAft>
                <a:spcPts val="0"/>
              </a:spcAft>
              <a:buSzPts val="2080"/>
              <a:buChar char="*"/>
              <a:defRPr sz="1600"/>
            </a:lvl3pPr>
            <a:lvl4pPr marL="1828800" lvl="3" indent="-360680" algn="l">
              <a:spcBef>
                <a:spcPts val="320"/>
              </a:spcBef>
              <a:spcAft>
                <a:spcPts val="0"/>
              </a:spcAft>
              <a:buSzPts val="2080"/>
              <a:buChar char="*"/>
              <a:defRPr sz="1600"/>
            </a:lvl4pPr>
            <a:lvl5pPr marL="2286000" lvl="4" indent="-360679" algn="l">
              <a:spcBef>
                <a:spcPts val="320"/>
              </a:spcBef>
              <a:spcAft>
                <a:spcPts val="0"/>
              </a:spcAft>
              <a:buSzPts val="2080"/>
              <a:buChar char="*"/>
              <a:defRPr sz="1600"/>
            </a:lvl5pPr>
            <a:lvl6pPr marL="2743200" lvl="5" indent="-360679" algn="l">
              <a:spcBef>
                <a:spcPts val="320"/>
              </a:spcBef>
              <a:spcAft>
                <a:spcPts val="0"/>
              </a:spcAft>
              <a:buSzPts val="2080"/>
              <a:buChar char="*"/>
              <a:defRPr sz="1600"/>
            </a:lvl6pPr>
            <a:lvl7pPr marL="3200400" lvl="6" indent="-360679" algn="l">
              <a:spcBef>
                <a:spcPts val="320"/>
              </a:spcBef>
              <a:spcAft>
                <a:spcPts val="0"/>
              </a:spcAft>
              <a:buSzPts val="2080"/>
              <a:buChar char="*"/>
              <a:defRPr sz="1600"/>
            </a:lvl7pPr>
            <a:lvl8pPr marL="3657600" lvl="7" indent="-360679" algn="l">
              <a:spcBef>
                <a:spcPts val="320"/>
              </a:spcBef>
              <a:spcAft>
                <a:spcPts val="0"/>
              </a:spcAft>
              <a:buSzPts val="2080"/>
              <a:buChar char="*"/>
              <a:defRPr sz="1600"/>
            </a:lvl8pPr>
            <a:lvl9pPr marL="4114800" lvl="8" indent="-360679" algn="l">
              <a:spcBef>
                <a:spcPts val="320"/>
              </a:spcBef>
              <a:spcAft>
                <a:spcPts val="300"/>
              </a:spcAft>
              <a:buSzPts val="2080"/>
              <a:buChar char="*"/>
              <a:defRPr sz="1600"/>
            </a:lvl9pPr>
          </a:lstStyle>
          <a:p>
            <a:endParaRPr/>
          </a:p>
        </p:txBody>
      </p:sp>
      <p:sp>
        <p:nvSpPr>
          <p:cNvPr id="82" name="Google Shape;82;p39"/>
          <p:cNvSpPr txBox="1">
            <a:spLocks noGrp="1"/>
          </p:cNvSpPr>
          <p:nvPr>
            <p:ph type="body" idx="3"/>
          </p:nvPr>
        </p:nvSpPr>
        <p:spPr>
          <a:xfrm>
            <a:off x="4647302" y="731520"/>
            <a:ext cx="3346704" cy="639762"/>
          </a:xfrm>
          <a:prstGeom prst="rect">
            <a:avLst/>
          </a:prstGeom>
          <a:noFill/>
          <a:ln>
            <a:noFill/>
          </a:ln>
        </p:spPr>
        <p:txBody>
          <a:bodyPr spcFirstLastPara="1" wrap="square" lIns="91425" tIns="45700" rIns="91425" bIns="45700" anchor="b" anchorCtr="0">
            <a:noAutofit/>
          </a:bodyPr>
          <a:lstStyle>
            <a:lvl1pPr marL="457200" lvl="0" indent="-228600" algn="ctr">
              <a:spcBef>
                <a:spcPts val="480"/>
              </a:spcBef>
              <a:spcAft>
                <a:spcPts val="0"/>
              </a:spcAft>
              <a:buSzPts val="3120"/>
              <a:buNone/>
              <a:defRPr sz="2400" b="1" i="0">
                <a:solidFill>
                  <a:schemeClr val="dk1"/>
                </a:solidFill>
                <a:latin typeface="Trebuchet MS"/>
                <a:ea typeface="Trebuchet MS"/>
                <a:cs typeface="Trebuchet MS"/>
                <a:sym typeface="Trebuchet MS"/>
              </a:defRPr>
            </a:lvl1pPr>
            <a:lvl2pPr marL="914400" lvl="1" indent="-228600" algn="l">
              <a:spcBef>
                <a:spcPts val="400"/>
              </a:spcBef>
              <a:spcAft>
                <a:spcPts val="0"/>
              </a:spcAft>
              <a:buSzPts val="2600"/>
              <a:buNone/>
              <a:defRPr sz="2000" b="1"/>
            </a:lvl2pPr>
            <a:lvl3pPr marL="1371600" lvl="2" indent="-228600" algn="l">
              <a:spcBef>
                <a:spcPts val="360"/>
              </a:spcBef>
              <a:spcAft>
                <a:spcPts val="0"/>
              </a:spcAft>
              <a:buSzPts val="2340"/>
              <a:buNone/>
              <a:defRPr sz="1800" b="1"/>
            </a:lvl3pPr>
            <a:lvl4pPr marL="1828800" lvl="3" indent="-228600" algn="l">
              <a:spcBef>
                <a:spcPts val="320"/>
              </a:spcBef>
              <a:spcAft>
                <a:spcPts val="0"/>
              </a:spcAft>
              <a:buSzPts val="2080"/>
              <a:buNone/>
              <a:defRPr sz="1600" b="1"/>
            </a:lvl4pPr>
            <a:lvl5pPr marL="2286000" lvl="4" indent="-228600" algn="l">
              <a:spcBef>
                <a:spcPts val="320"/>
              </a:spcBef>
              <a:spcAft>
                <a:spcPts val="0"/>
              </a:spcAft>
              <a:buSzPts val="2080"/>
              <a:buNone/>
              <a:defRPr sz="1600" b="1"/>
            </a:lvl5pPr>
            <a:lvl6pPr marL="2743200" lvl="5" indent="-228600" algn="l">
              <a:spcBef>
                <a:spcPts val="320"/>
              </a:spcBef>
              <a:spcAft>
                <a:spcPts val="0"/>
              </a:spcAft>
              <a:buSzPts val="2080"/>
              <a:buNone/>
              <a:defRPr sz="1600" b="1"/>
            </a:lvl6pPr>
            <a:lvl7pPr marL="3200400" lvl="6" indent="-228600" algn="l">
              <a:spcBef>
                <a:spcPts val="320"/>
              </a:spcBef>
              <a:spcAft>
                <a:spcPts val="0"/>
              </a:spcAft>
              <a:buSzPts val="2080"/>
              <a:buNone/>
              <a:defRPr sz="1600" b="1"/>
            </a:lvl7pPr>
            <a:lvl8pPr marL="3657600" lvl="7" indent="-228600" algn="l">
              <a:spcBef>
                <a:spcPts val="320"/>
              </a:spcBef>
              <a:spcAft>
                <a:spcPts val="0"/>
              </a:spcAft>
              <a:buSzPts val="2080"/>
              <a:buNone/>
              <a:defRPr sz="1600" b="1"/>
            </a:lvl8pPr>
            <a:lvl9pPr marL="4114800" lvl="8" indent="-228600" algn="l">
              <a:spcBef>
                <a:spcPts val="320"/>
              </a:spcBef>
              <a:spcAft>
                <a:spcPts val="300"/>
              </a:spcAft>
              <a:buSzPts val="2080"/>
              <a:buNone/>
              <a:defRPr sz="1600" b="1"/>
            </a:lvl9pPr>
          </a:lstStyle>
          <a:p>
            <a:endParaRPr/>
          </a:p>
        </p:txBody>
      </p:sp>
      <p:sp>
        <p:nvSpPr>
          <p:cNvPr id="83" name="Google Shape;83;p39"/>
          <p:cNvSpPr txBox="1">
            <a:spLocks noGrp="1"/>
          </p:cNvSpPr>
          <p:nvPr>
            <p:ph type="body" idx="4"/>
          </p:nvPr>
        </p:nvSpPr>
        <p:spPr>
          <a:xfrm>
            <a:off x="4645025" y="1399032"/>
            <a:ext cx="3346704" cy="2743200"/>
          </a:xfrm>
          <a:prstGeom prst="rect">
            <a:avLst/>
          </a:prstGeom>
          <a:noFill/>
          <a:ln>
            <a:noFill/>
          </a:ln>
        </p:spPr>
        <p:txBody>
          <a:bodyPr spcFirstLastPara="1" wrap="square" lIns="91425" tIns="45700" rIns="91425" bIns="45700" anchor="t" anchorCtr="0">
            <a:normAutofit/>
          </a:bodyPr>
          <a:lstStyle>
            <a:lvl1pPr marL="457200" lvl="0" indent="-377190" algn="l">
              <a:spcBef>
                <a:spcPts val="360"/>
              </a:spcBef>
              <a:spcAft>
                <a:spcPts val="0"/>
              </a:spcAft>
              <a:buSzPts val="2340"/>
              <a:buChar char="*"/>
              <a:defRPr sz="1800"/>
            </a:lvl1pPr>
            <a:lvl2pPr marL="914400" lvl="1" indent="-377190" algn="l">
              <a:spcBef>
                <a:spcPts val="360"/>
              </a:spcBef>
              <a:spcAft>
                <a:spcPts val="0"/>
              </a:spcAft>
              <a:buSzPts val="2340"/>
              <a:buChar char="*"/>
              <a:defRPr sz="1800"/>
            </a:lvl2pPr>
            <a:lvl3pPr marL="1371600" lvl="2" indent="-360680" algn="l">
              <a:spcBef>
                <a:spcPts val="320"/>
              </a:spcBef>
              <a:spcAft>
                <a:spcPts val="0"/>
              </a:spcAft>
              <a:buSzPts val="2080"/>
              <a:buChar char="*"/>
              <a:defRPr sz="1600"/>
            </a:lvl3pPr>
            <a:lvl4pPr marL="1828800" lvl="3" indent="-360680" algn="l">
              <a:spcBef>
                <a:spcPts val="320"/>
              </a:spcBef>
              <a:spcAft>
                <a:spcPts val="0"/>
              </a:spcAft>
              <a:buSzPts val="2080"/>
              <a:buChar char="*"/>
              <a:defRPr sz="1600"/>
            </a:lvl4pPr>
            <a:lvl5pPr marL="2286000" lvl="4" indent="-360679" algn="l">
              <a:spcBef>
                <a:spcPts val="320"/>
              </a:spcBef>
              <a:spcAft>
                <a:spcPts val="0"/>
              </a:spcAft>
              <a:buSzPts val="2080"/>
              <a:buChar char="*"/>
              <a:defRPr sz="1600"/>
            </a:lvl5pPr>
            <a:lvl6pPr marL="2743200" lvl="5" indent="-360679" algn="l">
              <a:spcBef>
                <a:spcPts val="320"/>
              </a:spcBef>
              <a:spcAft>
                <a:spcPts val="0"/>
              </a:spcAft>
              <a:buSzPts val="2080"/>
              <a:buChar char="*"/>
              <a:defRPr sz="1600"/>
            </a:lvl6pPr>
            <a:lvl7pPr marL="3200400" lvl="6" indent="-360679" algn="l">
              <a:spcBef>
                <a:spcPts val="320"/>
              </a:spcBef>
              <a:spcAft>
                <a:spcPts val="0"/>
              </a:spcAft>
              <a:buSzPts val="2080"/>
              <a:buChar char="*"/>
              <a:defRPr sz="1600"/>
            </a:lvl7pPr>
            <a:lvl8pPr marL="3657600" lvl="7" indent="-360679" algn="l">
              <a:spcBef>
                <a:spcPts val="320"/>
              </a:spcBef>
              <a:spcAft>
                <a:spcPts val="0"/>
              </a:spcAft>
              <a:buSzPts val="2080"/>
              <a:buChar char="*"/>
              <a:defRPr sz="1600"/>
            </a:lvl8pPr>
            <a:lvl9pPr marL="4114800" lvl="8" indent="-360679" algn="l">
              <a:spcBef>
                <a:spcPts val="320"/>
              </a:spcBef>
              <a:spcAft>
                <a:spcPts val="300"/>
              </a:spcAft>
              <a:buSzPts val="2080"/>
              <a:buChar char="*"/>
              <a:defRPr sz="1600"/>
            </a:lvl9pPr>
          </a:lstStyle>
          <a:p>
            <a:endParaRPr/>
          </a:p>
        </p:txBody>
      </p:sp>
      <p:sp>
        <p:nvSpPr>
          <p:cNvPr id="84" name="Google Shape;84;p39"/>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5" name="Google Shape;85;p39"/>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6" name="Google Shape;86;p39"/>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ru-RU"/>
              <a:t>‹#›</a:t>
            </a:fld>
            <a:endParaRPr/>
          </a:p>
        </p:txBody>
      </p:sp>
      <p:sp>
        <p:nvSpPr>
          <p:cNvPr id="87" name="Google Shape;87;p39"/>
          <p:cNvSpPr txBox="1">
            <a:spLocks noGrp="1"/>
          </p:cNvSpPr>
          <p:nvPr>
            <p:ph type="title"/>
          </p:nvPr>
        </p:nvSpPr>
        <p:spPr>
          <a:xfrm>
            <a:off x="1793289" y="4372168"/>
            <a:ext cx="6512511" cy="1143000"/>
          </a:xfrm>
          <a:prstGeom prst="rect">
            <a:avLst/>
          </a:prstGeom>
          <a:noFill/>
          <a:ln>
            <a:noFill/>
          </a:ln>
        </p:spPr>
        <p:txBody>
          <a:bodyPr spcFirstLastPara="1" wrap="square" lIns="91425" tIns="45700" rIns="91425" bIns="45700" anchor="t" anchorCtr="0">
            <a:noAutofit/>
          </a:bodyPr>
          <a:lstStyle>
            <a:lvl1pPr lvl="0" algn="r">
              <a:spcBef>
                <a:spcPts val="0"/>
              </a:spcBef>
              <a:spcAft>
                <a:spcPts val="0"/>
              </a:spcAft>
              <a:buSzPts val="2304"/>
              <a:buChar char="*"/>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99D4FE"/>
            </a:gs>
            <a:gs pos="60000">
              <a:srgbClr val="FFFFFF"/>
            </a:gs>
            <a:gs pos="100000">
              <a:srgbClr val="54BDFF"/>
            </a:gs>
          </a:gsLst>
          <a:path path="circle">
            <a:fillToRect l="50000" t="50000" r="50000" b="50000"/>
          </a:path>
          <a:tileRect/>
        </a:gradFill>
        <a:effectLst/>
      </p:bgPr>
    </p:bg>
    <p:spTree>
      <p:nvGrpSpPr>
        <p:cNvPr id="1" name="Shape 9"/>
        <p:cNvGrpSpPr/>
        <p:nvPr/>
      </p:nvGrpSpPr>
      <p:grpSpPr>
        <a:xfrm>
          <a:off x="0" y="0"/>
          <a:ext cx="0" cy="0"/>
          <a:chOff x="0" y="0"/>
          <a:chExt cx="0" cy="0"/>
        </a:xfrm>
      </p:grpSpPr>
      <p:sp>
        <p:nvSpPr>
          <p:cNvPr id="10" name="Google Shape;10;p30"/>
          <p:cNvSpPr/>
          <p:nvPr/>
        </p:nvSpPr>
        <p:spPr>
          <a:xfrm>
            <a:off x="0" y="5105400"/>
            <a:ext cx="9144000" cy="1752600"/>
          </a:xfrm>
          <a:prstGeom prst="rect">
            <a:avLst/>
          </a:prstGeom>
          <a:gradFill>
            <a:gsLst>
              <a:gs pos="0">
                <a:srgbClr val="FFFFFF">
                  <a:alpha val="90980"/>
                </a:srgbClr>
              </a:gs>
              <a:gs pos="37000">
                <a:srgbClr val="FFFFFF">
                  <a:alpha val="75686"/>
                </a:srgbClr>
              </a:gs>
              <a:gs pos="100000">
                <a:srgbClr val="B4DCFA">
                  <a:alpha val="78823"/>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Trebuchet MS"/>
              <a:ea typeface="Trebuchet MS"/>
              <a:cs typeface="Trebuchet MS"/>
              <a:sym typeface="Trebuchet MS"/>
            </a:endParaRPr>
          </a:p>
        </p:txBody>
      </p:sp>
      <p:sp>
        <p:nvSpPr>
          <p:cNvPr id="11" name="Google Shape;11;p30"/>
          <p:cNvSpPr/>
          <p:nvPr/>
        </p:nvSpPr>
        <p:spPr>
          <a:xfrm>
            <a:off x="0" y="0"/>
            <a:ext cx="9144000" cy="5105400"/>
          </a:xfrm>
          <a:prstGeom prst="rect">
            <a:avLst/>
          </a:prstGeom>
          <a:gradFill>
            <a:gsLst>
              <a:gs pos="0">
                <a:srgbClr val="FFFFFF">
                  <a:alpha val="88627"/>
                </a:srgbClr>
              </a:gs>
              <a:gs pos="48000">
                <a:srgbClr val="FFFFFF">
                  <a:alpha val="61960"/>
                </a:srgbClr>
              </a:gs>
              <a:gs pos="100000">
                <a:srgbClr val="B4DCFA">
                  <a:alpha val="78823"/>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Trebuchet MS"/>
              <a:ea typeface="Trebuchet MS"/>
              <a:cs typeface="Trebuchet MS"/>
              <a:sym typeface="Trebuchet MS"/>
            </a:endParaRPr>
          </a:p>
        </p:txBody>
      </p:sp>
      <p:sp>
        <p:nvSpPr>
          <p:cNvPr id="12" name="Google Shape;12;p30"/>
          <p:cNvSpPr/>
          <p:nvPr/>
        </p:nvSpPr>
        <p:spPr>
          <a:xfrm>
            <a:off x="0" y="3768304"/>
            <a:ext cx="9144000" cy="2286000"/>
          </a:xfrm>
          <a:prstGeom prst="rect">
            <a:avLst/>
          </a:prstGeom>
          <a:gradFill>
            <a:gsLst>
              <a:gs pos="0">
                <a:srgbClr val="FFFFFF">
                  <a:alpha val="0"/>
                </a:srgbClr>
              </a:gs>
              <a:gs pos="29000">
                <a:srgbClr val="FFFFFF">
                  <a:alpha val="29803"/>
                </a:srgbClr>
              </a:gs>
              <a:gs pos="45000">
                <a:srgbClr val="B4DCFA">
                  <a:alpha val="40000"/>
                </a:srgbClr>
              </a:gs>
              <a:gs pos="55000">
                <a:srgbClr val="FFFFFF">
                  <a:alpha val="25882"/>
                </a:srgbClr>
              </a:gs>
              <a:gs pos="65000">
                <a:srgbClr val="B4DCFA">
                  <a:alpha val="60000"/>
                </a:srgbClr>
              </a:gs>
              <a:gs pos="100000">
                <a:srgbClr val="FFFFFF">
                  <a:alpha val="0"/>
                </a:srgbClr>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Trebuchet MS"/>
              <a:ea typeface="Trebuchet MS"/>
              <a:cs typeface="Trebuchet MS"/>
              <a:sym typeface="Trebuchet MS"/>
            </a:endParaRPr>
          </a:p>
        </p:txBody>
      </p:sp>
      <p:sp>
        <p:nvSpPr>
          <p:cNvPr id="13" name="Google Shape;13;p30"/>
          <p:cNvSpPr/>
          <p:nvPr/>
        </p:nvSpPr>
        <p:spPr>
          <a:xfrm>
            <a:off x="0" y="1600200"/>
            <a:ext cx="9144000" cy="5105400"/>
          </a:xfrm>
          <a:prstGeom prst="ellipse">
            <a:avLst/>
          </a:prstGeom>
          <a:gradFill>
            <a:gsLst>
              <a:gs pos="0">
                <a:schemeClr val="lt1"/>
              </a:gs>
              <a:gs pos="56000">
                <a:srgbClr val="FFFFFF">
                  <a:alpha val="0"/>
                </a:srgbClr>
              </a:gs>
              <a:gs pos="100000">
                <a:srgbClr val="FFFFFF">
                  <a:alpha val="0"/>
                </a:srgbClr>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Trebuchet MS"/>
              <a:ea typeface="Trebuchet MS"/>
              <a:cs typeface="Trebuchet MS"/>
              <a:sym typeface="Trebuchet MS"/>
            </a:endParaRPr>
          </a:p>
        </p:txBody>
      </p:sp>
      <p:sp>
        <p:nvSpPr>
          <p:cNvPr id="14" name="Google Shape;14;p30"/>
          <p:cNvSpPr txBox="1">
            <a:spLocks noGrp="1"/>
          </p:cNvSpPr>
          <p:nvPr>
            <p:ph type="title"/>
          </p:nvPr>
        </p:nvSpPr>
        <p:spPr>
          <a:xfrm>
            <a:off x="1793289" y="4372168"/>
            <a:ext cx="6512511" cy="11430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Clr>
                <a:srgbClr val="C3260C"/>
              </a:buClr>
              <a:buSzPts val="5888"/>
              <a:buFont typeface="Georgia"/>
              <a:buChar char="*"/>
              <a:defRPr sz="4600" b="1" i="0" u="none" strike="noStrike" cap="none">
                <a:solidFill>
                  <a:schemeClr val="dk1"/>
                </a:solidFill>
                <a:latin typeface="Trebuchet MS"/>
                <a:ea typeface="Trebuchet MS"/>
                <a:cs typeface="Trebuchet MS"/>
                <a:sym typeface="Trebuchet MS"/>
              </a:defRPr>
            </a:lvl1pPr>
            <a:lvl2pPr marR="0" lvl="1" algn="l" rtl="0">
              <a:spcBef>
                <a:spcPts val="0"/>
              </a:spcBef>
              <a:spcAft>
                <a:spcPts val="0"/>
              </a:spcAft>
              <a:buSzPts val="1400"/>
              <a:buNone/>
              <a:defRPr sz="1800" b="0" i="0" u="none" strike="noStrike" cap="none">
                <a:solidFill>
                  <a:schemeClr val="dk2"/>
                </a:solidFill>
              </a:defRPr>
            </a:lvl2pPr>
            <a:lvl3pPr marR="0" lvl="2" algn="l" rtl="0">
              <a:spcBef>
                <a:spcPts val="0"/>
              </a:spcBef>
              <a:spcAft>
                <a:spcPts val="0"/>
              </a:spcAft>
              <a:buSzPts val="1400"/>
              <a:buNone/>
              <a:defRPr sz="1800" b="0" i="0" u="none" strike="noStrike" cap="none">
                <a:solidFill>
                  <a:schemeClr val="dk2"/>
                </a:solidFill>
              </a:defRPr>
            </a:lvl3pPr>
            <a:lvl4pPr marR="0" lvl="3" algn="l" rtl="0">
              <a:spcBef>
                <a:spcPts val="0"/>
              </a:spcBef>
              <a:spcAft>
                <a:spcPts val="0"/>
              </a:spcAft>
              <a:buSzPts val="1400"/>
              <a:buNone/>
              <a:defRPr sz="1800" b="0" i="0" u="none" strike="noStrike" cap="none">
                <a:solidFill>
                  <a:schemeClr val="dk2"/>
                </a:solidFill>
              </a:defRPr>
            </a:lvl4pPr>
            <a:lvl5pPr marR="0" lvl="4" algn="l" rtl="0">
              <a:spcBef>
                <a:spcPts val="0"/>
              </a:spcBef>
              <a:spcAft>
                <a:spcPts val="0"/>
              </a:spcAft>
              <a:buSzPts val="1400"/>
              <a:buNone/>
              <a:defRPr sz="1800" b="0" i="0" u="none" strike="noStrike" cap="none">
                <a:solidFill>
                  <a:schemeClr val="dk2"/>
                </a:solidFill>
              </a:defRPr>
            </a:lvl5pPr>
            <a:lvl6pPr marR="0" lvl="5" algn="l" rtl="0">
              <a:spcBef>
                <a:spcPts val="0"/>
              </a:spcBef>
              <a:spcAft>
                <a:spcPts val="0"/>
              </a:spcAft>
              <a:buSzPts val="1400"/>
              <a:buNone/>
              <a:defRPr sz="1800" b="0" i="0" u="none" strike="noStrike" cap="none">
                <a:solidFill>
                  <a:schemeClr val="dk2"/>
                </a:solidFill>
              </a:defRPr>
            </a:lvl6pPr>
            <a:lvl7pPr marR="0" lvl="6" algn="l" rtl="0">
              <a:spcBef>
                <a:spcPts val="0"/>
              </a:spcBef>
              <a:spcAft>
                <a:spcPts val="0"/>
              </a:spcAft>
              <a:buSzPts val="1400"/>
              <a:buNone/>
              <a:defRPr sz="1800" b="0" i="0" u="none" strike="noStrike" cap="none">
                <a:solidFill>
                  <a:schemeClr val="dk2"/>
                </a:solidFill>
              </a:defRPr>
            </a:lvl7pPr>
            <a:lvl8pPr marR="0" lvl="7" algn="l" rtl="0">
              <a:spcBef>
                <a:spcPts val="0"/>
              </a:spcBef>
              <a:spcAft>
                <a:spcPts val="0"/>
              </a:spcAft>
              <a:buSzPts val="1400"/>
              <a:buNone/>
              <a:defRPr sz="1800" b="0" i="0" u="none" strike="noStrike" cap="none">
                <a:solidFill>
                  <a:schemeClr val="dk2"/>
                </a:solidFill>
              </a:defRPr>
            </a:lvl8pPr>
            <a:lvl9pPr marR="0" lvl="8" algn="l" rtl="0">
              <a:spcBef>
                <a:spcPts val="0"/>
              </a:spcBef>
              <a:spcAft>
                <a:spcPts val="0"/>
              </a:spcAft>
              <a:buSzPts val="1400"/>
              <a:buNone/>
              <a:defRPr sz="1800" b="0" i="0" u="none" strike="noStrike" cap="none">
                <a:solidFill>
                  <a:schemeClr val="dk2"/>
                </a:solidFill>
              </a:defRPr>
            </a:lvl9pPr>
          </a:lstStyle>
          <a:p>
            <a:endParaRPr/>
          </a:p>
        </p:txBody>
      </p:sp>
      <p:sp>
        <p:nvSpPr>
          <p:cNvPr id="15" name="Google Shape;15;p30"/>
          <p:cNvSpPr txBox="1">
            <a:spLocks noGrp="1"/>
          </p:cNvSpPr>
          <p:nvPr>
            <p:ph type="body" idx="1"/>
          </p:nvPr>
        </p:nvSpPr>
        <p:spPr>
          <a:xfrm>
            <a:off x="1143000" y="732260"/>
            <a:ext cx="6400800" cy="3474720"/>
          </a:xfrm>
          <a:prstGeom prst="rect">
            <a:avLst/>
          </a:prstGeom>
          <a:noFill/>
          <a:ln>
            <a:noFill/>
          </a:ln>
        </p:spPr>
        <p:txBody>
          <a:bodyPr spcFirstLastPara="1" wrap="square" lIns="91425" tIns="45700" rIns="91425" bIns="45700" anchor="t" anchorCtr="0">
            <a:normAutofit/>
          </a:bodyPr>
          <a:lstStyle>
            <a:lvl1pPr marL="457200" marR="0" lvl="0" indent="-410210" algn="l" rtl="0">
              <a:spcBef>
                <a:spcPts val="440"/>
              </a:spcBef>
              <a:spcAft>
                <a:spcPts val="0"/>
              </a:spcAft>
              <a:buClr>
                <a:srgbClr val="C3260C"/>
              </a:buClr>
              <a:buSzPts val="2860"/>
              <a:buFont typeface="Georgia"/>
              <a:buChar char="*"/>
              <a:defRPr sz="2200" b="0" i="0" u="none" strike="noStrike" cap="none">
                <a:solidFill>
                  <a:srgbClr val="3F3F3F"/>
                </a:solidFill>
                <a:latin typeface="Trebuchet MS"/>
                <a:ea typeface="Trebuchet MS"/>
                <a:cs typeface="Trebuchet MS"/>
                <a:sym typeface="Trebuchet MS"/>
              </a:defRPr>
            </a:lvl1pPr>
            <a:lvl2pPr marL="914400" marR="0" lvl="1" indent="-393700" algn="l" rtl="0">
              <a:spcBef>
                <a:spcPts val="400"/>
              </a:spcBef>
              <a:spcAft>
                <a:spcPts val="0"/>
              </a:spcAft>
              <a:buClr>
                <a:srgbClr val="C3260C"/>
              </a:buClr>
              <a:buSzPts val="2600"/>
              <a:buFont typeface="Georgia"/>
              <a:buChar char="*"/>
              <a:defRPr sz="2000" b="0" i="0" u="none" strike="noStrike" cap="none">
                <a:solidFill>
                  <a:srgbClr val="3F3F3F"/>
                </a:solidFill>
                <a:latin typeface="Trebuchet MS"/>
                <a:ea typeface="Trebuchet MS"/>
                <a:cs typeface="Trebuchet MS"/>
                <a:sym typeface="Trebuchet MS"/>
              </a:defRPr>
            </a:lvl2pPr>
            <a:lvl3pPr marL="1371600" marR="0" lvl="2" indent="-377189" algn="l" rtl="0">
              <a:spcBef>
                <a:spcPts val="360"/>
              </a:spcBef>
              <a:spcAft>
                <a:spcPts val="0"/>
              </a:spcAft>
              <a:buClr>
                <a:srgbClr val="C3260C"/>
              </a:buClr>
              <a:buSzPts val="2340"/>
              <a:buFont typeface="Georgia"/>
              <a:buChar char="*"/>
              <a:defRPr sz="1800" b="0" i="0" u="none" strike="noStrike" cap="none">
                <a:solidFill>
                  <a:srgbClr val="3F3F3F"/>
                </a:solidFill>
                <a:latin typeface="Trebuchet MS"/>
                <a:ea typeface="Trebuchet MS"/>
                <a:cs typeface="Trebuchet MS"/>
                <a:sym typeface="Trebuchet MS"/>
              </a:defRPr>
            </a:lvl3pPr>
            <a:lvl4pPr marL="1828800" marR="0" lvl="3" indent="-360680" algn="l" rtl="0">
              <a:spcBef>
                <a:spcPts val="320"/>
              </a:spcBef>
              <a:spcAft>
                <a:spcPts val="0"/>
              </a:spcAft>
              <a:buClr>
                <a:srgbClr val="C3260C"/>
              </a:buClr>
              <a:buSzPts val="2080"/>
              <a:buFont typeface="Georgia"/>
              <a:buChar char="*"/>
              <a:defRPr sz="1600" b="0" i="0" u="none" strike="noStrike" cap="none">
                <a:solidFill>
                  <a:srgbClr val="3F3F3F"/>
                </a:solidFill>
                <a:latin typeface="Trebuchet MS"/>
                <a:ea typeface="Trebuchet MS"/>
                <a:cs typeface="Trebuchet MS"/>
                <a:sym typeface="Trebuchet MS"/>
              </a:defRPr>
            </a:lvl4pPr>
            <a:lvl5pPr marL="2286000" marR="0" lvl="4" indent="-344170" algn="l" rtl="0">
              <a:spcBef>
                <a:spcPts val="300"/>
              </a:spcBef>
              <a:spcAft>
                <a:spcPts val="0"/>
              </a:spcAft>
              <a:buClr>
                <a:srgbClr val="C3260C"/>
              </a:buClr>
              <a:buSzPts val="1820"/>
              <a:buFont typeface="Georgia"/>
              <a:buChar char="*"/>
              <a:defRPr sz="1400" b="0" i="0" u="none" strike="noStrike" cap="none">
                <a:solidFill>
                  <a:srgbClr val="3F3F3F"/>
                </a:solidFill>
                <a:latin typeface="Trebuchet MS"/>
                <a:ea typeface="Trebuchet MS"/>
                <a:cs typeface="Trebuchet MS"/>
                <a:sym typeface="Trebuchet MS"/>
              </a:defRPr>
            </a:lvl5pPr>
            <a:lvl6pPr marL="2743200" marR="0" lvl="5" indent="-344170" algn="l" rtl="0">
              <a:spcBef>
                <a:spcPts val="300"/>
              </a:spcBef>
              <a:spcAft>
                <a:spcPts val="0"/>
              </a:spcAft>
              <a:buClr>
                <a:srgbClr val="C3260C"/>
              </a:buClr>
              <a:buSzPts val="1820"/>
              <a:buFont typeface="Georgia"/>
              <a:buChar char="*"/>
              <a:defRPr sz="1400" b="0" i="0" u="none" strike="noStrike" cap="none">
                <a:solidFill>
                  <a:srgbClr val="3F3F3F"/>
                </a:solidFill>
                <a:latin typeface="Trebuchet MS"/>
                <a:ea typeface="Trebuchet MS"/>
                <a:cs typeface="Trebuchet MS"/>
                <a:sym typeface="Trebuchet MS"/>
              </a:defRPr>
            </a:lvl6pPr>
            <a:lvl7pPr marL="3200400" marR="0" lvl="6" indent="-344170" algn="l" rtl="0">
              <a:spcBef>
                <a:spcPts val="300"/>
              </a:spcBef>
              <a:spcAft>
                <a:spcPts val="0"/>
              </a:spcAft>
              <a:buClr>
                <a:srgbClr val="C3260C"/>
              </a:buClr>
              <a:buSzPts val="1820"/>
              <a:buFont typeface="Georgia"/>
              <a:buChar char="*"/>
              <a:defRPr sz="1400" b="0" i="0" u="none" strike="noStrike" cap="none">
                <a:solidFill>
                  <a:srgbClr val="3F3F3F"/>
                </a:solidFill>
                <a:latin typeface="Trebuchet MS"/>
                <a:ea typeface="Trebuchet MS"/>
                <a:cs typeface="Trebuchet MS"/>
                <a:sym typeface="Trebuchet MS"/>
              </a:defRPr>
            </a:lvl7pPr>
            <a:lvl8pPr marL="3657600" marR="0" lvl="7" indent="-344170" algn="l" rtl="0">
              <a:spcBef>
                <a:spcPts val="300"/>
              </a:spcBef>
              <a:spcAft>
                <a:spcPts val="0"/>
              </a:spcAft>
              <a:buClr>
                <a:srgbClr val="C3260C"/>
              </a:buClr>
              <a:buSzPts val="1820"/>
              <a:buFont typeface="Georgia"/>
              <a:buChar char="*"/>
              <a:defRPr sz="1400" b="0" i="0" u="none" strike="noStrike" cap="none">
                <a:solidFill>
                  <a:srgbClr val="3F3F3F"/>
                </a:solidFill>
                <a:latin typeface="Trebuchet MS"/>
                <a:ea typeface="Trebuchet MS"/>
                <a:cs typeface="Trebuchet MS"/>
                <a:sym typeface="Trebuchet MS"/>
              </a:defRPr>
            </a:lvl8pPr>
            <a:lvl9pPr marL="4114800" marR="0" lvl="8" indent="-344170" algn="l" rtl="0">
              <a:spcBef>
                <a:spcPts val="300"/>
              </a:spcBef>
              <a:spcAft>
                <a:spcPts val="300"/>
              </a:spcAft>
              <a:buClr>
                <a:srgbClr val="C3260C"/>
              </a:buClr>
              <a:buSzPts val="1820"/>
              <a:buFont typeface="Georgia"/>
              <a:buChar char="*"/>
              <a:defRPr sz="1400" b="0" i="0" u="none" strike="noStrike" cap="none">
                <a:solidFill>
                  <a:srgbClr val="3F3F3F"/>
                </a:solidFill>
                <a:latin typeface="Trebuchet MS"/>
                <a:ea typeface="Trebuchet MS"/>
                <a:cs typeface="Trebuchet MS"/>
                <a:sym typeface="Trebuchet MS"/>
              </a:defRPr>
            </a:lvl9pPr>
          </a:lstStyle>
          <a:p>
            <a:endParaRPr/>
          </a:p>
        </p:txBody>
      </p:sp>
      <p:sp>
        <p:nvSpPr>
          <p:cNvPr id="16" name="Google Shape;16;p30"/>
          <p:cNvSpPr txBox="1">
            <a:spLocks noGrp="1"/>
          </p:cNvSpPr>
          <p:nvPr>
            <p:ph type="dt" idx="10"/>
          </p:nvPr>
        </p:nvSpPr>
        <p:spPr>
          <a:xfrm>
            <a:off x="6172200" y="6172200"/>
            <a:ext cx="2514600"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100" b="1" i="0" u="none" strike="noStrike" cap="none">
                <a:solidFill>
                  <a:srgbClr val="7F7F7F"/>
                </a:solidFill>
                <a:latin typeface="Trebuchet MS"/>
                <a:ea typeface="Trebuchet MS"/>
                <a:cs typeface="Trebuchet MS"/>
                <a:sym typeface="Trebuchet MS"/>
              </a:defRPr>
            </a:lvl1pPr>
            <a:lvl2pPr marR="0" lvl="1"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2pPr>
            <a:lvl3pPr marR="0" lvl="2"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3pPr>
            <a:lvl4pPr marR="0" lvl="3"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4pPr>
            <a:lvl5pPr marR="0" lvl="4"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5pPr>
            <a:lvl6pPr marR="0" lvl="5"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6pPr>
            <a:lvl7pPr marR="0" lvl="6"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7pPr>
            <a:lvl8pPr marR="0" lvl="7"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8pPr>
            <a:lvl9pPr marR="0" lvl="8"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17" name="Google Shape;17;p30"/>
          <p:cNvSpPr txBox="1">
            <a:spLocks noGrp="1"/>
          </p:cNvSpPr>
          <p:nvPr>
            <p:ph type="ftr" idx="11"/>
          </p:nvPr>
        </p:nvSpPr>
        <p:spPr>
          <a:xfrm>
            <a:off x="457199" y="6172200"/>
            <a:ext cx="3352801"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100" b="1" i="0" u="none" strike="noStrike" cap="none">
                <a:solidFill>
                  <a:srgbClr val="7F7F7F"/>
                </a:solidFill>
                <a:latin typeface="Trebuchet MS"/>
                <a:ea typeface="Trebuchet MS"/>
                <a:cs typeface="Trebuchet MS"/>
                <a:sym typeface="Trebuchet MS"/>
              </a:defRPr>
            </a:lvl1pPr>
            <a:lvl2pPr marR="0" lvl="1"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2pPr>
            <a:lvl3pPr marR="0" lvl="2"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3pPr>
            <a:lvl4pPr marR="0" lvl="3"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4pPr>
            <a:lvl5pPr marR="0" lvl="4"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5pPr>
            <a:lvl6pPr marR="0" lvl="5"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6pPr>
            <a:lvl7pPr marR="0" lvl="6"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7pPr>
            <a:lvl8pPr marR="0" lvl="7"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8pPr>
            <a:lvl9pPr marR="0" lvl="8"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18" name="Google Shape;18;p30"/>
          <p:cNvSpPr txBox="1">
            <a:spLocks noGrp="1"/>
          </p:cNvSpPr>
          <p:nvPr>
            <p:ph type="sldNum" idx="12"/>
          </p:nvPr>
        </p:nvSpPr>
        <p:spPr>
          <a:xfrm>
            <a:off x="3810000" y="6172200"/>
            <a:ext cx="1828800" cy="365125"/>
          </a:xfrm>
          <a:prstGeom prst="rect">
            <a:avLst/>
          </a:prstGeom>
          <a:noFill/>
          <a:ln>
            <a:noFill/>
          </a:ln>
        </p:spPr>
        <p:txBody>
          <a:bodyPr spcFirstLastPara="1" wrap="square" lIns="91425" tIns="45700" rIns="91425" bIns="45700" anchor="ctr" anchorCtr="0">
            <a:noAutofit/>
          </a:bodyPr>
          <a:lstStyle>
            <a:lvl1pPr marL="0" marR="0" lvl="0" indent="0" algn="ctr" rtl="0">
              <a:spcBef>
                <a:spcPts val="0"/>
              </a:spcBef>
              <a:buNone/>
              <a:defRPr sz="1200" b="1" i="0" u="none" strike="noStrike" cap="none">
                <a:solidFill>
                  <a:srgbClr val="7F7F7F"/>
                </a:solidFill>
                <a:latin typeface="Trebuchet MS"/>
                <a:ea typeface="Trebuchet MS"/>
                <a:cs typeface="Trebuchet MS"/>
                <a:sym typeface="Trebuchet MS"/>
              </a:defRPr>
            </a:lvl1pPr>
            <a:lvl2pPr marL="0" marR="0" lvl="1" indent="0" algn="ctr" rtl="0">
              <a:spcBef>
                <a:spcPts val="0"/>
              </a:spcBef>
              <a:buNone/>
              <a:defRPr sz="1200" b="1" i="0" u="none" strike="noStrike" cap="none">
                <a:solidFill>
                  <a:srgbClr val="7F7F7F"/>
                </a:solidFill>
                <a:latin typeface="Trebuchet MS"/>
                <a:ea typeface="Trebuchet MS"/>
                <a:cs typeface="Trebuchet MS"/>
                <a:sym typeface="Trebuchet MS"/>
              </a:defRPr>
            </a:lvl2pPr>
            <a:lvl3pPr marL="0" marR="0" lvl="2" indent="0" algn="ctr" rtl="0">
              <a:spcBef>
                <a:spcPts val="0"/>
              </a:spcBef>
              <a:buNone/>
              <a:defRPr sz="1200" b="1" i="0" u="none" strike="noStrike" cap="none">
                <a:solidFill>
                  <a:srgbClr val="7F7F7F"/>
                </a:solidFill>
                <a:latin typeface="Trebuchet MS"/>
                <a:ea typeface="Trebuchet MS"/>
                <a:cs typeface="Trebuchet MS"/>
                <a:sym typeface="Trebuchet MS"/>
              </a:defRPr>
            </a:lvl3pPr>
            <a:lvl4pPr marL="0" marR="0" lvl="3" indent="0" algn="ctr" rtl="0">
              <a:spcBef>
                <a:spcPts val="0"/>
              </a:spcBef>
              <a:buNone/>
              <a:defRPr sz="1200" b="1" i="0" u="none" strike="noStrike" cap="none">
                <a:solidFill>
                  <a:srgbClr val="7F7F7F"/>
                </a:solidFill>
                <a:latin typeface="Trebuchet MS"/>
                <a:ea typeface="Trebuchet MS"/>
                <a:cs typeface="Trebuchet MS"/>
                <a:sym typeface="Trebuchet MS"/>
              </a:defRPr>
            </a:lvl4pPr>
            <a:lvl5pPr marL="0" marR="0" lvl="4" indent="0" algn="ctr" rtl="0">
              <a:spcBef>
                <a:spcPts val="0"/>
              </a:spcBef>
              <a:buNone/>
              <a:defRPr sz="1200" b="1" i="0" u="none" strike="noStrike" cap="none">
                <a:solidFill>
                  <a:srgbClr val="7F7F7F"/>
                </a:solidFill>
                <a:latin typeface="Trebuchet MS"/>
                <a:ea typeface="Trebuchet MS"/>
                <a:cs typeface="Trebuchet MS"/>
                <a:sym typeface="Trebuchet MS"/>
              </a:defRPr>
            </a:lvl5pPr>
            <a:lvl6pPr marL="0" marR="0" lvl="5" indent="0" algn="ctr" rtl="0">
              <a:spcBef>
                <a:spcPts val="0"/>
              </a:spcBef>
              <a:buNone/>
              <a:defRPr sz="1200" b="1" i="0" u="none" strike="noStrike" cap="none">
                <a:solidFill>
                  <a:srgbClr val="7F7F7F"/>
                </a:solidFill>
                <a:latin typeface="Trebuchet MS"/>
                <a:ea typeface="Trebuchet MS"/>
                <a:cs typeface="Trebuchet MS"/>
                <a:sym typeface="Trebuchet MS"/>
              </a:defRPr>
            </a:lvl6pPr>
            <a:lvl7pPr marL="0" marR="0" lvl="6" indent="0" algn="ctr" rtl="0">
              <a:spcBef>
                <a:spcPts val="0"/>
              </a:spcBef>
              <a:buNone/>
              <a:defRPr sz="1200" b="1" i="0" u="none" strike="noStrike" cap="none">
                <a:solidFill>
                  <a:srgbClr val="7F7F7F"/>
                </a:solidFill>
                <a:latin typeface="Trebuchet MS"/>
                <a:ea typeface="Trebuchet MS"/>
                <a:cs typeface="Trebuchet MS"/>
                <a:sym typeface="Trebuchet MS"/>
              </a:defRPr>
            </a:lvl7pPr>
            <a:lvl8pPr marL="0" marR="0" lvl="7" indent="0" algn="ctr" rtl="0">
              <a:spcBef>
                <a:spcPts val="0"/>
              </a:spcBef>
              <a:buNone/>
              <a:defRPr sz="1200" b="1" i="0" u="none" strike="noStrike" cap="none">
                <a:solidFill>
                  <a:srgbClr val="7F7F7F"/>
                </a:solidFill>
                <a:latin typeface="Trebuchet MS"/>
                <a:ea typeface="Trebuchet MS"/>
                <a:cs typeface="Trebuchet MS"/>
                <a:sym typeface="Trebuchet MS"/>
              </a:defRPr>
            </a:lvl8pPr>
            <a:lvl9pPr marL="0" marR="0" lvl="8" indent="0" algn="ctr" rtl="0">
              <a:spcBef>
                <a:spcPts val="0"/>
              </a:spcBef>
              <a:buNone/>
              <a:defRPr sz="1200" b="1" i="0" u="none" strike="noStrike" cap="none">
                <a:solidFill>
                  <a:srgbClr val="7F7F7F"/>
                </a:solidFill>
                <a:latin typeface="Trebuchet MS"/>
                <a:ea typeface="Trebuchet MS"/>
                <a:cs typeface="Trebuchet MS"/>
                <a:sym typeface="Trebuchet MS"/>
              </a:defRPr>
            </a:lvl9pPr>
          </a:lstStyle>
          <a:p>
            <a:pPr marL="0" lvl="0" indent="0" algn="ctr" rtl="0">
              <a:spcBef>
                <a:spcPts val="0"/>
              </a:spcBef>
              <a:spcAft>
                <a:spcPts val="0"/>
              </a:spcAft>
              <a:buNone/>
            </a:pPr>
            <a:fld id="{00000000-1234-1234-1234-123412341234}" type="slidenum">
              <a:rPr lang="ru-RU"/>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hyperlink" Target="https://www.youtube.com/watch?v=frY8XJlSHIk"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image" Target="../media/image10.png"/><Relationship Id="rId4" Type="http://schemas.openxmlformats.org/officeDocument/2006/relationships/hyperlink" Target="https://www.youtube.com/watch?v=ZnZSAx0lFHg"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4.jpg"/></Relationships>
</file>

<file path=ppt/slides/_rels/slide1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21.jpg"/></Relationships>
</file>

<file path=ppt/slides/_rels/slide24.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22.jpg"/></Relationships>
</file>

<file path=ppt/slides/_rels/slide25.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8" Type="http://schemas.openxmlformats.org/officeDocument/2006/relationships/image" Target="../media/image24.jpg"/><Relationship Id="rId3" Type="http://schemas.openxmlformats.org/officeDocument/2006/relationships/image" Target="../media/image23.jpg"/><Relationship Id="rId7" Type="http://schemas.openxmlformats.org/officeDocument/2006/relationships/image" Target="../media/image14.jpg"/><Relationship Id="rId2" Type="http://schemas.openxmlformats.org/officeDocument/2006/relationships/notesSlide" Target="../notesSlides/notesSlide26.xml"/><Relationship Id="rId1" Type="http://schemas.openxmlformats.org/officeDocument/2006/relationships/slideLayout" Target="../slideLayouts/slideLayout3.xml"/><Relationship Id="rId6" Type="http://schemas.openxmlformats.org/officeDocument/2006/relationships/image" Target="../media/image11.jpg"/><Relationship Id="rId5" Type="http://schemas.openxmlformats.org/officeDocument/2006/relationships/image" Target="../media/image9.jpg"/><Relationship Id="rId4" Type="http://schemas.openxmlformats.org/officeDocument/2006/relationships/image" Target="../media/image7.jpg"/></Relationships>
</file>

<file path=ppt/slides/_rels/slide27.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hyperlink" Target="https://youtu.be/jmk_wslq-ng" TargetMode="External"/><Relationship Id="rId2" Type="http://schemas.openxmlformats.org/officeDocument/2006/relationships/notesSlide" Target="../notesSlides/notesSlide29.xml"/><Relationship Id="rId1" Type="http://schemas.openxmlformats.org/officeDocument/2006/relationships/slideLayout" Target="../slideLayouts/slideLayout3.xml"/><Relationship Id="rId4" Type="http://schemas.openxmlformats.org/officeDocument/2006/relationships/image" Target="../media/image27.jpg"/></Relationships>
</file>

<file path=ppt/slides/_rels/slide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4.jpg"/><Relationship Id="rId4" Type="http://schemas.openxmlformats.org/officeDocument/2006/relationships/image" Target="../media/image3.jpg"/></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Shape 104"/>
        <p:cNvGrpSpPr/>
        <p:nvPr/>
      </p:nvGrpSpPr>
      <p:grpSpPr>
        <a:xfrm>
          <a:off x="0" y="0"/>
          <a:ext cx="0" cy="0"/>
          <a:chOff x="0" y="0"/>
          <a:chExt cx="0" cy="0"/>
        </a:xfrm>
      </p:grpSpPr>
      <p:sp>
        <p:nvSpPr>
          <p:cNvPr id="105" name="Google Shape;105;p1"/>
          <p:cNvSpPr txBox="1">
            <a:spLocks noGrp="1"/>
          </p:cNvSpPr>
          <p:nvPr>
            <p:ph type="title"/>
          </p:nvPr>
        </p:nvSpPr>
        <p:spPr>
          <a:xfrm>
            <a:off x="1793289" y="4372168"/>
            <a:ext cx="6512511" cy="1143000"/>
          </a:xfrm>
          <a:prstGeom prst="rect">
            <a:avLst/>
          </a:prstGeom>
          <a:noFill/>
          <a:ln>
            <a:noFill/>
          </a:ln>
        </p:spPr>
        <p:txBody>
          <a:bodyPr spcFirstLastPara="1" wrap="square" lIns="91425" tIns="45700" rIns="91425" bIns="45700" anchor="t" anchorCtr="0">
            <a:normAutofit fontScale="90000"/>
          </a:bodyPr>
          <a:lstStyle/>
          <a:p>
            <a:pPr marL="320040" lvl="0" indent="-336499" algn="r" rtl="0">
              <a:spcBef>
                <a:spcPts val="0"/>
              </a:spcBef>
              <a:spcAft>
                <a:spcPts val="0"/>
              </a:spcAft>
              <a:buSzPts val="5299"/>
              <a:buChar char="*"/>
            </a:pPr>
            <a:r>
              <a:rPr lang="ru-RU" sz="4140"/>
              <a:t>Презентация книги для малышей</a:t>
            </a:r>
            <a:endParaRPr sz="4140"/>
          </a:p>
        </p:txBody>
      </p:sp>
      <p:pic>
        <p:nvPicPr>
          <p:cNvPr id="106" name="Google Shape;106;p1" descr="КАК ПОЯВИЛИСЬ ЛЮДИ НА ЗЕМЛЕ - YouTube"/>
          <p:cNvPicPr preferRelativeResize="0"/>
          <p:nvPr/>
        </p:nvPicPr>
        <p:blipFill rotWithShape="1">
          <a:blip r:embed="rId3">
            <a:alphaModFix/>
          </a:blip>
          <a:srcRect/>
          <a:stretch/>
        </p:blipFill>
        <p:spPr>
          <a:xfrm>
            <a:off x="0" y="0"/>
            <a:ext cx="9252525" cy="6858000"/>
          </a:xfrm>
          <a:prstGeom prst="rect">
            <a:avLst/>
          </a:prstGeom>
          <a:noFill/>
          <a:ln>
            <a:noFill/>
          </a:ln>
        </p:spPr>
      </p:pic>
      <p:sp>
        <p:nvSpPr>
          <p:cNvPr id="107" name="Google Shape;107;p1"/>
          <p:cNvSpPr txBox="1"/>
          <p:nvPr/>
        </p:nvSpPr>
        <p:spPr>
          <a:xfrm>
            <a:off x="-419876" y="705828"/>
            <a:ext cx="5262464" cy="267761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ru-RU" sz="3000" i="0" u="none" strike="noStrike" cap="none" dirty="0">
                <a:solidFill>
                  <a:schemeClr val="lt1"/>
                </a:solidFill>
                <a:latin typeface="Comic Sans MS"/>
                <a:ea typeface="Comic Sans MS"/>
                <a:cs typeface="Comic Sans MS"/>
                <a:sym typeface="Comic Sans MS"/>
              </a:rPr>
              <a:t>Презентация книги </a:t>
            </a:r>
          </a:p>
          <a:p>
            <a:pPr marL="0" marR="0" lvl="0" indent="0" algn="ctr" rtl="0">
              <a:spcBef>
                <a:spcPts val="0"/>
              </a:spcBef>
              <a:spcAft>
                <a:spcPts val="0"/>
              </a:spcAft>
              <a:buNone/>
            </a:pPr>
            <a:r>
              <a:rPr lang="ru-RU" sz="3000" i="0" u="none" strike="noStrike" cap="none" dirty="0">
                <a:solidFill>
                  <a:schemeClr val="lt1"/>
                </a:solidFill>
                <a:latin typeface="Comic Sans MS"/>
                <a:ea typeface="Comic Sans MS"/>
                <a:cs typeface="Comic Sans MS"/>
                <a:sym typeface="Comic Sans MS"/>
              </a:rPr>
              <a:t>для малышей </a:t>
            </a:r>
          </a:p>
          <a:p>
            <a:pPr marL="0" marR="0" lvl="0" indent="0" algn="ctr" rtl="0">
              <a:spcBef>
                <a:spcPts val="0"/>
              </a:spcBef>
              <a:spcAft>
                <a:spcPts val="0"/>
              </a:spcAft>
              <a:buNone/>
            </a:pPr>
            <a:r>
              <a:rPr lang="ru-RU" sz="3000" dirty="0">
                <a:solidFill>
                  <a:schemeClr val="lt1"/>
                </a:solidFill>
                <a:latin typeface="Comic Sans MS"/>
                <a:ea typeface="Comic Sans MS"/>
                <a:cs typeface="Comic Sans MS"/>
                <a:sym typeface="Comic Sans MS"/>
              </a:rPr>
              <a:t>« Путешествие </a:t>
            </a:r>
          </a:p>
          <a:p>
            <a:pPr marL="0" marR="0" lvl="0" indent="0" algn="ctr" rtl="0">
              <a:spcBef>
                <a:spcPts val="0"/>
              </a:spcBef>
              <a:spcAft>
                <a:spcPts val="0"/>
              </a:spcAft>
              <a:buNone/>
            </a:pPr>
            <a:r>
              <a:rPr lang="ru-RU" sz="3000" dirty="0">
                <a:solidFill>
                  <a:schemeClr val="lt1"/>
                </a:solidFill>
                <a:latin typeface="Comic Sans MS"/>
                <a:ea typeface="Comic Sans MS"/>
                <a:cs typeface="Comic Sans MS"/>
                <a:sym typeface="Comic Sans MS"/>
              </a:rPr>
              <a:t>в космос по следам </a:t>
            </a:r>
          </a:p>
          <a:p>
            <a:pPr marL="0" marR="0" lvl="0" indent="0" algn="ctr" rtl="0">
              <a:spcBef>
                <a:spcPts val="0"/>
              </a:spcBef>
              <a:spcAft>
                <a:spcPts val="0"/>
              </a:spcAft>
              <a:buNone/>
            </a:pPr>
            <a:r>
              <a:rPr lang="ru-RU" sz="3000" dirty="0">
                <a:solidFill>
                  <a:schemeClr val="lt1"/>
                </a:solidFill>
                <a:latin typeface="Comic Sans MS"/>
                <a:ea typeface="Comic Sans MS"/>
                <a:cs typeface="Comic Sans MS"/>
                <a:sym typeface="Comic Sans MS"/>
              </a:rPr>
              <a:t>древних людей»</a:t>
            </a:r>
            <a:endParaRPr sz="3000" dirty="0">
              <a:solidFill>
                <a:schemeClr val="lt1"/>
              </a:solidFill>
              <a:latin typeface="Comic Sans MS"/>
              <a:ea typeface="Comic Sans MS"/>
              <a:cs typeface="Comic Sans MS"/>
              <a:sym typeface="Comic Sans MS"/>
            </a:endParaRPr>
          </a:p>
          <a:p>
            <a:pPr marL="0" marR="0" lvl="0" indent="0" algn="l" rtl="0">
              <a:spcBef>
                <a:spcPts val="0"/>
              </a:spcBef>
              <a:spcAft>
                <a:spcPts val="0"/>
              </a:spcAft>
              <a:buNone/>
            </a:pPr>
            <a:endParaRPr sz="1800" dirty="0">
              <a:solidFill>
                <a:schemeClr val="dk1"/>
              </a:solidFill>
              <a:latin typeface="Comic Sans MS"/>
              <a:ea typeface="Comic Sans MS"/>
              <a:cs typeface="Comic Sans MS"/>
              <a:sym typeface="Comic Sans MS"/>
            </a:endParaRPr>
          </a:p>
        </p:txBody>
      </p:sp>
      <p:sp>
        <p:nvSpPr>
          <p:cNvPr id="6" name="TextBox 5">
            <a:extLst>
              <a:ext uri="{FF2B5EF4-FFF2-40B4-BE49-F238E27FC236}">
                <a16:creationId xmlns:a16="http://schemas.microsoft.com/office/drawing/2014/main" id="{D143ACAC-9702-43EC-9183-3485F2603910}"/>
              </a:ext>
            </a:extLst>
          </p:cNvPr>
          <p:cNvSpPr txBox="1"/>
          <p:nvPr/>
        </p:nvSpPr>
        <p:spPr>
          <a:xfrm>
            <a:off x="657807" y="110250"/>
            <a:ext cx="7814389" cy="307777"/>
          </a:xfrm>
          <a:prstGeom prst="rect">
            <a:avLst/>
          </a:prstGeom>
          <a:noFill/>
        </p:spPr>
        <p:txBody>
          <a:bodyPr wrap="square">
            <a:spAutoFit/>
          </a:bodyPr>
          <a:lstStyle/>
          <a:p>
            <a:pPr algn="ctr"/>
            <a:r>
              <a:rPr lang="ru-RU" dirty="0">
                <a:solidFill>
                  <a:schemeClr val="bg1"/>
                </a:solidFill>
                <a:latin typeface="Times New Roman" panose="02020603050405020304" pitchFamily="18" charset="0"/>
                <a:cs typeface="Times New Roman" panose="02020603050405020304" pitchFamily="18" charset="0"/>
              </a:rPr>
              <a:t>ГБДОУ детский сад №103 комбинированного вида Выборгского района г. Санкт-Петербурга</a:t>
            </a:r>
          </a:p>
        </p:txBody>
      </p:sp>
      <p:sp>
        <p:nvSpPr>
          <p:cNvPr id="3" name="TextBox 2">
            <a:extLst>
              <a:ext uri="{FF2B5EF4-FFF2-40B4-BE49-F238E27FC236}">
                <a16:creationId xmlns:a16="http://schemas.microsoft.com/office/drawing/2014/main" id="{DDF23B3B-F438-48A5-A3DC-A49B5FCC1058}"/>
              </a:ext>
            </a:extLst>
          </p:cNvPr>
          <p:cNvSpPr txBox="1"/>
          <p:nvPr/>
        </p:nvSpPr>
        <p:spPr>
          <a:xfrm>
            <a:off x="4814596" y="5771085"/>
            <a:ext cx="4057521" cy="830997"/>
          </a:xfrm>
          <a:prstGeom prst="rect">
            <a:avLst/>
          </a:prstGeom>
          <a:noFill/>
        </p:spPr>
        <p:txBody>
          <a:bodyPr wrap="none" rtlCol="0">
            <a:spAutoFit/>
          </a:bodyPr>
          <a:lstStyle/>
          <a:p>
            <a:r>
              <a:rPr lang="ru-RU" sz="2400" dirty="0">
                <a:solidFill>
                  <a:schemeClr val="bg1"/>
                </a:solidFill>
                <a:latin typeface="Times New Roman" panose="02020603050405020304" pitchFamily="18" charset="0"/>
                <a:cs typeface="Times New Roman" panose="02020603050405020304" pitchFamily="18" charset="0"/>
              </a:rPr>
              <a:t>Автор: воспитатель </a:t>
            </a:r>
          </a:p>
          <a:p>
            <a:r>
              <a:rPr lang="ru-RU" sz="2400" dirty="0">
                <a:solidFill>
                  <a:schemeClr val="bg1"/>
                </a:solidFill>
                <a:latin typeface="Times New Roman" panose="02020603050405020304" pitchFamily="18" charset="0"/>
                <a:cs typeface="Times New Roman" panose="02020603050405020304" pitchFamily="18" charset="0"/>
              </a:rPr>
              <a:t>Бочкарёва Лариса Семёновна</a:t>
            </a:r>
          </a:p>
        </p:txBody>
      </p:sp>
      <p:sp>
        <p:nvSpPr>
          <p:cNvPr id="2" name="TextBox 1">
            <a:extLst>
              <a:ext uri="{FF2B5EF4-FFF2-40B4-BE49-F238E27FC236}">
                <a16:creationId xmlns:a16="http://schemas.microsoft.com/office/drawing/2014/main" id="{BFD598F6-CCF2-4D7D-90C5-260E97DFA7AD}"/>
              </a:ext>
            </a:extLst>
          </p:cNvPr>
          <p:cNvSpPr txBox="1"/>
          <p:nvPr/>
        </p:nvSpPr>
        <p:spPr>
          <a:xfrm>
            <a:off x="901597" y="6273059"/>
            <a:ext cx="1003801" cy="461665"/>
          </a:xfrm>
          <a:prstGeom prst="rect">
            <a:avLst/>
          </a:prstGeom>
          <a:noFill/>
        </p:spPr>
        <p:txBody>
          <a:bodyPr wrap="none" rtlCol="0">
            <a:spAutoFit/>
          </a:bodyPr>
          <a:lstStyle/>
          <a:p>
            <a:r>
              <a:rPr lang="ru-RU" sz="2400" dirty="0">
                <a:solidFill>
                  <a:schemeClr val="bg1"/>
                </a:solidFill>
                <a:latin typeface="Times New Roman" panose="02020603050405020304" pitchFamily="18" charset="0"/>
                <a:cs typeface="Times New Roman" panose="02020603050405020304" pitchFamily="18" charset="0"/>
              </a:rPr>
              <a:t>2022г.</a:t>
            </a:r>
          </a:p>
        </p:txBody>
      </p:sp>
    </p:spTree>
  </p:cSld>
  <p:clrMapOvr>
    <a:masterClrMapping/>
  </p:clrMapOvr>
  <p:transition spd="slow">
    <p:push/>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182"/>
        <p:cNvGrpSpPr/>
        <p:nvPr/>
      </p:nvGrpSpPr>
      <p:grpSpPr>
        <a:xfrm>
          <a:off x="0" y="0"/>
          <a:ext cx="0" cy="0"/>
          <a:chOff x="0" y="0"/>
          <a:chExt cx="0" cy="0"/>
        </a:xfrm>
      </p:grpSpPr>
      <p:sp>
        <p:nvSpPr>
          <p:cNvPr id="183" name="Google Shape;183;p10"/>
          <p:cNvSpPr txBox="1">
            <a:spLocks noGrp="1"/>
          </p:cNvSpPr>
          <p:nvPr>
            <p:ph type="title"/>
          </p:nvPr>
        </p:nvSpPr>
        <p:spPr>
          <a:xfrm>
            <a:off x="206575" y="487900"/>
            <a:ext cx="2836800" cy="1323900"/>
          </a:xfrm>
          <a:prstGeom prst="rect">
            <a:avLst/>
          </a:prstGeom>
          <a:noFill/>
          <a:ln>
            <a:noFill/>
          </a:ln>
        </p:spPr>
        <p:txBody>
          <a:bodyPr spcFirstLastPara="1" wrap="square" lIns="91425" tIns="45700" rIns="91425" bIns="45700" anchor="b" anchorCtr="0">
            <a:normAutofit/>
          </a:bodyPr>
          <a:lstStyle/>
          <a:p>
            <a:pPr marL="228600" lvl="0" indent="-228600" algn="l" rtl="0">
              <a:spcBef>
                <a:spcPts val="0"/>
              </a:spcBef>
              <a:spcAft>
                <a:spcPts val="0"/>
              </a:spcAft>
              <a:buSzPts val="3226"/>
              <a:buChar char="*"/>
            </a:pPr>
            <a:r>
              <a:rPr lang="ru-RU" sz="2520">
                <a:latin typeface="Comic Sans MS"/>
                <a:ea typeface="Comic Sans MS"/>
                <a:cs typeface="Comic Sans MS"/>
                <a:sym typeface="Comic Sans MS"/>
              </a:rPr>
              <a:t>МИФ 2 – Земля как яйцо</a:t>
            </a:r>
            <a:endParaRPr sz="2520"/>
          </a:p>
        </p:txBody>
      </p:sp>
      <p:sp>
        <p:nvSpPr>
          <p:cNvPr id="185" name="Google Shape;185;p10"/>
          <p:cNvSpPr txBox="1">
            <a:spLocks noGrp="1"/>
          </p:cNvSpPr>
          <p:nvPr>
            <p:ph type="body" idx="2"/>
          </p:nvPr>
        </p:nvSpPr>
        <p:spPr>
          <a:xfrm>
            <a:off x="1624975" y="3015739"/>
            <a:ext cx="6808500" cy="1737000"/>
          </a:xfrm>
          <a:prstGeom prst="rect">
            <a:avLst/>
          </a:prstGeom>
          <a:noFill/>
          <a:ln>
            <a:noFill/>
          </a:ln>
        </p:spPr>
        <p:txBody>
          <a:bodyPr spcFirstLastPara="1" wrap="square" lIns="91425" tIns="45700" rIns="91425" bIns="45700" anchor="t" anchorCtr="0">
            <a:normAutofit lnSpcReduction="10000"/>
          </a:bodyPr>
          <a:lstStyle/>
          <a:p>
            <a:pPr marL="0" lvl="0" indent="0" algn="l" rtl="0">
              <a:spcBef>
                <a:spcPts val="0"/>
              </a:spcBef>
              <a:spcAft>
                <a:spcPts val="0"/>
              </a:spcAft>
              <a:buSzPts val="3120"/>
              <a:buNone/>
            </a:pPr>
            <a:r>
              <a:rPr lang="ru-RU" sz="2400" dirty="0">
                <a:latin typeface="Comic Sans MS"/>
                <a:ea typeface="Comic Sans MS"/>
                <a:cs typeface="Comic Sans MS"/>
                <a:sym typeface="Comic Sans MS"/>
              </a:rPr>
              <a:t>Люди, жившие в давние-давние времена, считали, что Космос – это Яйцо:</a:t>
            </a:r>
            <a:endParaRPr dirty="0"/>
          </a:p>
          <a:p>
            <a:pPr marL="0" lvl="0" indent="0" algn="l" rtl="0">
              <a:spcBef>
                <a:spcPts val="780"/>
              </a:spcBef>
              <a:spcAft>
                <a:spcPts val="0"/>
              </a:spcAft>
              <a:buSzPts val="3120"/>
              <a:buNone/>
            </a:pPr>
            <a:r>
              <a:rPr lang="ru-RU" sz="2400" dirty="0">
                <a:latin typeface="Comic Sans MS"/>
                <a:ea typeface="Comic Sans MS"/>
                <a:cs typeface="Comic Sans MS"/>
                <a:sym typeface="Comic Sans MS"/>
              </a:rPr>
              <a:t> Желток – это Земля,</a:t>
            </a:r>
            <a:endParaRPr dirty="0"/>
          </a:p>
          <a:p>
            <a:pPr marL="0" lvl="0" indent="0" algn="l" rtl="0">
              <a:spcBef>
                <a:spcPts val="780"/>
              </a:spcBef>
              <a:spcAft>
                <a:spcPts val="0"/>
              </a:spcAft>
              <a:buSzPts val="3120"/>
              <a:buNone/>
            </a:pPr>
            <a:r>
              <a:rPr lang="ru-RU" sz="2400" dirty="0">
                <a:latin typeface="Comic Sans MS"/>
                <a:ea typeface="Comic Sans MS"/>
                <a:cs typeface="Comic Sans MS"/>
                <a:sym typeface="Comic Sans MS"/>
              </a:rPr>
              <a:t>А Скорлупа – это НЕБО</a:t>
            </a:r>
            <a:r>
              <a:rPr lang="ru-RU" sz="2400" i="1" dirty="0">
                <a:latin typeface="Comic Sans MS"/>
                <a:ea typeface="Comic Sans MS"/>
                <a:cs typeface="Comic Sans MS"/>
                <a:sym typeface="Comic Sans MS"/>
              </a:rPr>
              <a:t> (небесная твердь)</a:t>
            </a:r>
            <a:endParaRPr i="1" dirty="0"/>
          </a:p>
          <a:p>
            <a:pPr marL="0" lvl="0" indent="0" algn="l" rtl="0">
              <a:spcBef>
                <a:spcPts val="780"/>
              </a:spcBef>
              <a:spcAft>
                <a:spcPts val="0"/>
              </a:spcAft>
              <a:buSzPts val="3120"/>
              <a:buNone/>
            </a:pPr>
            <a:endParaRPr sz="2400" dirty="0"/>
          </a:p>
        </p:txBody>
      </p:sp>
      <p:pic>
        <p:nvPicPr>
          <p:cNvPr id="186" name="Google Shape;186;p10" descr="C:\Users\мама\Desktop\Эволюция представлений- Вселенная глазами Человека.jpg"/>
          <p:cNvPicPr preferRelativeResize="0"/>
          <p:nvPr/>
        </p:nvPicPr>
        <p:blipFill rotWithShape="1">
          <a:blip r:embed="rId3">
            <a:alphaModFix/>
          </a:blip>
          <a:srcRect/>
          <a:stretch/>
        </p:blipFill>
        <p:spPr>
          <a:xfrm>
            <a:off x="3498848" y="188640"/>
            <a:ext cx="5256584" cy="2763688"/>
          </a:xfrm>
          <a:prstGeom prst="rect">
            <a:avLst/>
          </a:prstGeom>
          <a:noFill/>
          <a:ln>
            <a:noFill/>
          </a:ln>
        </p:spPr>
      </p:pic>
      <p:sp>
        <p:nvSpPr>
          <p:cNvPr id="187" name="Google Shape;187;p10"/>
          <p:cNvSpPr/>
          <p:nvPr/>
        </p:nvSpPr>
        <p:spPr>
          <a:xfrm>
            <a:off x="826275" y="4816150"/>
            <a:ext cx="7922400" cy="1737000"/>
          </a:xfrm>
          <a:prstGeom prst="roundRect">
            <a:avLst>
              <a:gd name="adj" fmla="val 16667"/>
            </a:avLst>
          </a:prstGeom>
          <a:solidFill>
            <a:schemeClr val="accent1"/>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ru-RU" sz="1600">
                <a:solidFill>
                  <a:schemeClr val="lt1"/>
                </a:solidFill>
                <a:latin typeface="Comic Sans MS"/>
                <a:ea typeface="Comic Sans MS"/>
                <a:cs typeface="Comic Sans MS"/>
                <a:sym typeface="Comic Sans MS"/>
              </a:rPr>
              <a:t>Дорогой Читатель! Давай представим себя древним человеком – пойдем на кухню, возьмем свежее яйцо и с помощью родителей разобьем его. Посмотри, можем ли мы сказать, что желток яйца – это земля? Наверное, НЕТ… Земля у нас твердая, а желток КАКОЙ (подсказываю: он жидкий). И из него можно только яичницу приготовить. Это блюдо ты можешь сделать с мамой. А Миф древних людей, о котором ты узнал, это действительно  СКАЗКА</a:t>
            </a:r>
            <a:endParaRPr sz="1600">
              <a:solidFill>
                <a:schemeClr val="lt1"/>
              </a:solidFill>
              <a:latin typeface="Comic Sans MS"/>
              <a:ea typeface="Comic Sans MS"/>
              <a:cs typeface="Comic Sans MS"/>
              <a:sym typeface="Comic Sans M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185"/>
                                        </p:tgtEl>
                                        <p:attrNameLst>
                                          <p:attrName>style.visibility</p:attrName>
                                        </p:attrNameLst>
                                      </p:cBhvr>
                                      <p:to>
                                        <p:strVal val="visible"/>
                                      </p:to>
                                    </p:set>
                                  </p:childTnLst>
                                </p:cTn>
                              </p:par>
                            </p:childTnLst>
                          </p:cTn>
                        </p:par>
                        <p:par>
                          <p:cTn id="7" fill="hold">
                            <p:stCondLst>
                              <p:cond delay="3200"/>
                            </p:stCondLst>
                            <p:childTnLst>
                              <p:par>
                                <p:cTn id="8" presetID="2" presetClass="entr" presetSubtype="2" fill="hold" nodeType="afterEffect">
                                  <p:stCondLst>
                                    <p:cond delay="0"/>
                                  </p:stCondLst>
                                  <p:childTnLst>
                                    <p:set>
                                      <p:cBhvr>
                                        <p:cTn id="9" dur="1" fill="hold">
                                          <p:stCondLst>
                                            <p:cond delay="0"/>
                                          </p:stCondLst>
                                        </p:cTn>
                                        <p:tgtEl>
                                          <p:spTgt spid="186"/>
                                        </p:tgtEl>
                                        <p:attrNameLst>
                                          <p:attrName>style.visibility</p:attrName>
                                        </p:attrNameLst>
                                      </p:cBhvr>
                                      <p:to>
                                        <p:strVal val="visible"/>
                                      </p:to>
                                    </p:set>
                                    <p:anim calcmode="lin" valueType="num">
                                      <p:cBhvr additive="base">
                                        <p:cTn id="10" dur="3700"/>
                                        <p:tgtEl>
                                          <p:spTgt spid="186"/>
                                        </p:tgtEl>
                                        <p:attrNameLst>
                                          <p:attrName>ppt_x</p:attrName>
                                        </p:attrNameLst>
                                      </p:cBhvr>
                                      <p:tavLst>
                                        <p:tav tm="0">
                                          <p:val>
                                            <p:strVal val="#ppt_x+1"/>
                                          </p:val>
                                        </p:tav>
                                        <p:tav tm="100000">
                                          <p:val>
                                            <p:strVal val="#ppt_x"/>
                                          </p:val>
                                        </p:tav>
                                      </p:tavLst>
                                    </p:anim>
                                  </p:childTnLst>
                                </p:cTn>
                              </p:par>
                            </p:childTnLst>
                          </p:cTn>
                        </p:par>
                        <p:par>
                          <p:cTn id="11" fill="hold">
                            <p:stCondLst>
                              <p:cond delay="6900"/>
                            </p:stCondLst>
                            <p:childTnLst>
                              <p:par>
                                <p:cTn id="12" presetID="2" presetClass="entr" presetSubtype="4" fill="hold" nodeType="afterEffect">
                                  <p:stCondLst>
                                    <p:cond delay="0"/>
                                  </p:stCondLst>
                                  <p:childTnLst>
                                    <p:set>
                                      <p:cBhvr>
                                        <p:cTn id="13" dur="1" fill="hold">
                                          <p:stCondLst>
                                            <p:cond delay="0"/>
                                          </p:stCondLst>
                                        </p:cTn>
                                        <p:tgtEl>
                                          <p:spTgt spid="187"/>
                                        </p:tgtEl>
                                        <p:attrNameLst>
                                          <p:attrName>style.visibility</p:attrName>
                                        </p:attrNameLst>
                                      </p:cBhvr>
                                      <p:to>
                                        <p:strVal val="visible"/>
                                      </p:to>
                                    </p:set>
                                    <p:anim calcmode="lin" valueType="num">
                                      <p:cBhvr additive="base">
                                        <p:cTn id="14" dur="4300"/>
                                        <p:tgtEl>
                                          <p:spTgt spid="18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11"/>
          <p:cNvSpPr/>
          <p:nvPr/>
        </p:nvSpPr>
        <p:spPr>
          <a:xfrm>
            <a:off x="251520" y="260648"/>
            <a:ext cx="2952328" cy="1368152"/>
          </a:xfrm>
          <a:prstGeom prst="roundRect">
            <a:avLst>
              <a:gd name="adj" fmla="val 16667"/>
            </a:avLst>
          </a:prstGeom>
          <a:solidFill>
            <a:schemeClr val="accent1"/>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ru-RU" sz="1800">
                <a:solidFill>
                  <a:schemeClr val="lt1"/>
                </a:solidFill>
                <a:latin typeface="Comic Sans MS"/>
                <a:ea typeface="Comic Sans MS"/>
                <a:cs typeface="Comic Sans MS"/>
                <a:sym typeface="Comic Sans MS"/>
              </a:rPr>
              <a:t>МИФ 1</a:t>
            </a:r>
            <a:endParaRPr sz="1800">
              <a:solidFill>
                <a:schemeClr val="lt1"/>
              </a:solidFill>
              <a:latin typeface="Comic Sans MS"/>
              <a:ea typeface="Comic Sans MS"/>
              <a:cs typeface="Comic Sans MS"/>
              <a:sym typeface="Comic Sans MS"/>
            </a:endParaRPr>
          </a:p>
          <a:p>
            <a:pPr marL="0" marR="0" lvl="0" indent="0" algn="l" rtl="0">
              <a:spcBef>
                <a:spcPts val="0"/>
              </a:spcBef>
              <a:spcAft>
                <a:spcPts val="0"/>
              </a:spcAft>
              <a:buNone/>
            </a:pPr>
            <a:r>
              <a:rPr lang="ru-RU" sz="1800">
                <a:solidFill>
                  <a:schemeClr val="lt1"/>
                </a:solidFill>
                <a:latin typeface="Comic Sans MS"/>
                <a:ea typeface="Comic Sans MS"/>
                <a:cs typeface="Comic Sans MS"/>
                <a:sym typeface="Comic Sans MS"/>
              </a:rPr>
              <a:t>Малыш,  ты узнал, что по мнению древних Земля плоская .</a:t>
            </a:r>
            <a:endParaRPr/>
          </a:p>
        </p:txBody>
      </p:sp>
      <p:sp>
        <p:nvSpPr>
          <p:cNvPr id="193" name="Google Shape;193;p11"/>
          <p:cNvSpPr/>
          <p:nvPr/>
        </p:nvSpPr>
        <p:spPr>
          <a:xfrm>
            <a:off x="3995936" y="260648"/>
            <a:ext cx="2088232" cy="1728192"/>
          </a:xfrm>
          <a:prstGeom prst="roundRect">
            <a:avLst>
              <a:gd name="adj" fmla="val 16667"/>
            </a:avLst>
          </a:prstGeom>
          <a:solidFill>
            <a:schemeClr val="accent1"/>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ru-RU" sz="1800">
                <a:solidFill>
                  <a:schemeClr val="lt1"/>
                </a:solidFill>
                <a:latin typeface="Comic Sans MS"/>
                <a:ea typeface="Comic Sans MS"/>
                <a:cs typeface="Comic Sans MS"/>
                <a:sym typeface="Comic Sans MS"/>
              </a:rPr>
              <a:t> Во время эксперимента ты ходил по плоской земле или полу</a:t>
            </a:r>
            <a:endParaRPr sz="1800">
              <a:solidFill>
                <a:schemeClr val="lt1"/>
              </a:solidFill>
              <a:latin typeface="Trebuchet MS"/>
              <a:ea typeface="Trebuchet MS"/>
              <a:cs typeface="Trebuchet MS"/>
              <a:sym typeface="Trebuchet MS"/>
            </a:endParaRPr>
          </a:p>
        </p:txBody>
      </p:sp>
      <p:sp>
        <p:nvSpPr>
          <p:cNvPr id="194" name="Google Shape;194;p11"/>
          <p:cNvSpPr/>
          <p:nvPr/>
        </p:nvSpPr>
        <p:spPr>
          <a:xfrm>
            <a:off x="395536" y="1844824"/>
            <a:ext cx="2592288" cy="1591044"/>
          </a:xfrm>
          <a:prstGeom prst="roundRect">
            <a:avLst>
              <a:gd name="adj" fmla="val 16667"/>
            </a:avLst>
          </a:prstGeom>
          <a:solidFill>
            <a:schemeClr val="accent1"/>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ru-RU" sz="1800">
                <a:solidFill>
                  <a:schemeClr val="lt1"/>
                </a:solidFill>
                <a:latin typeface="Comic Sans MS"/>
                <a:ea typeface="Comic Sans MS"/>
                <a:cs typeface="Comic Sans MS"/>
                <a:sym typeface="Comic Sans MS"/>
              </a:rPr>
              <a:t>МИФ 2</a:t>
            </a:r>
            <a:endParaRPr/>
          </a:p>
          <a:p>
            <a:pPr marL="0" marR="0" lvl="0" indent="0" algn="l" rtl="0">
              <a:spcBef>
                <a:spcPts val="0"/>
              </a:spcBef>
              <a:spcAft>
                <a:spcPts val="0"/>
              </a:spcAft>
              <a:buNone/>
            </a:pPr>
            <a:r>
              <a:rPr lang="ru-RU" sz="1800">
                <a:solidFill>
                  <a:schemeClr val="lt1"/>
                </a:solidFill>
                <a:latin typeface="Comic Sans MS"/>
                <a:ea typeface="Comic Sans MS"/>
                <a:cs typeface="Comic Sans MS"/>
                <a:sym typeface="Comic Sans MS"/>
              </a:rPr>
              <a:t>Ты узнал, что древние люди думали, что Земля и Небо были как яйцо</a:t>
            </a:r>
            <a:endParaRPr/>
          </a:p>
        </p:txBody>
      </p:sp>
      <p:sp>
        <p:nvSpPr>
          <p:cNvPr id="195" name="Google Shape;195;p11"/>
          <p:cNvSpPr/>
          <p:nvPr/>
        </p:nvSpPr>
        <p:spPr>
          <a:xfrm>
            <a:off x="5292080" y="4058091"/>
            <a:ext cx="648072" cy="576064"/>
          </a:xfrm>
          <a:prstGeom prst="star5">
            <a:avLst>
              <a:gd name="adj" fmla="val 19098"/>
              <a:gd name="hf" fmla="val 105146"/>
              <a:gd name="vf" fmla="val 110557"/>
            </a:avLst>
          </a:prstGeom>
          <a:solidFill>
            <a:srgbClr val="FF0000"/>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196" name="Google Shape;196;p11"/>
          <p:cNvSpPr/>
          <p:nvPr/>
        </p:nvSpPr>
        <p:spPr>
          <a:xfrm>
            <a:off x="6068035" y="4030416"/>
            <a:ext cx="552128" cy="622720"/>
          </a:xfrm>
          <a:prstGeom prst="star5">
            <a:avLst>
              <a:gd name="adj" fmla="val 19098"/>
              <a:gd name="hf" fmla="val 105146"/>
              <a:gd name="vf" fmla="val 110557"/>
            </a:avLst>
          </a:prstGeom>
          <a:solidFill>
            <a:srgbClr val="FF0000"/>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198" name="Google Shape;198;p11"/>
          <p:cNvSpPr/>
          <p:nvPr/>
        </p:nvSpPr>
        <p:spPr>
          <a:xfrm>
            <a:off x="3335705" y="710128"/>
            <a:ext cx="540060" cy="484632"/>
          </a:xfrm>
          <a:prstGeom prst="rightArrow">
            <a:avLst>
              <a:gd name="adj1" fmla="val 50000"/>
              <a:gd name="adj2" fmla="val 50000"/>
            </a:avLst>
          </a:prstGeom>
          <a:solidFill>
            <a:schemeClr val="accent1"/>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199" name="Google Shape;199;p11"/>
          <p:cNvSpPr/>
          <p:nvPr/>
        </p:nvSpPr>
        <p:spPr>
          <a:xfrm>
            <a:off x="6267426" y="754984"/>
            <a:ext cx="633220" cy="484632"/>
          </a:xfrm>
          <a:prstGeom prst="rightArrow">
            <a:avLst>
              <a:gd name="adj1" fmla="val 55549"/>
              <a:gd name="adj2" fmla="val 50000"/>
            </a:avLst>
          </a:prstGeom>
          <a:solidFill>
            <a:schemeClr val="accent1"/>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200" name="Google Shape;200;p11"/>
          <p:cNvSpPr/>
          <p:nvPr/>
        </p:nvSpPr>
        <p:spPr>
          <a:xfrm>
            <a:off x="6900646" y="404664"/>
            <a:ext cx="2243353" cy="2088232"/>
          </a:xfrm>
          <a:prstGeom prst="ellipse">
            <a:avLst/>
          </a:prstGeom>
          <a:solidFill>
            <a:srgbClr val="FF0000"/>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ru-RU" sz="1800">
                <a:solidFill>
                  <a:schemeClr val="lt1"/>
                </a:solidFill>
                <a:latin typeface="Trebuchet MS"/>
                <a:ea typeface="Trebuchet MS"/>
                <a:cs typeface="Trebuchet MS"/>
                <a:sym typeface="Trebuchet MS"/>
              </a:rPr>
              <a:t>И ты доказал, что Миф 1  был СКАЗКОЙ</a:t>
            </a:r>
            <a:endParaRPr sz="1800">
              <a:solidFill>
                <a:schemeClr val="lt1"/>
              </a:solidFill>
              <a:latin typeface="Trebuchet MS"/>
              <a:ea typeface="Trebuchet MS"/>
              <a:cs typeface="Trebuchet MS"/>
              <a:sym typeface="Trebuchet MS"/>
            </a:endParaRPr>
          </a:p>
        </p:txBody>
      </p:sp>
      <p:sp>
        <p:nvSpPr>
          <p:cNvPr id="201" name="Google Shape;201;p11"/>
          <p:cNvSpPr/>
          <p:nvPr/>
        </p:nvSpPr>
        <p:spPr>
          <a:xfrm>
            <a:off x="3203848" y="2708920"/>
            <a:ext cx="648072" cy="484632"/>
          </a:xfrm>
          <a:prstGeom prst="rightArrow">
            <a:avLst>
              <a:gd name="adj1" fmla="val 50000"/>
              <a:gd name="adj2" fmla="val 50000"/>
            </a:avLst>
          </a:prstGeom>
          <a:solidFill>
            <a:schemeClr val="accent1"/>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202" name="Google Shape;202;p11"/>
          <p:cNvSpPr/>
          <p:nvPr/>
        </p:nvSpPr>
        <p:spPr>
          <a:xfrm>
            <a:off x="4069270" y="2204864"/>
            <a:ext cx="2014898" cy="1231004"/>
          </a:xfrm>
          <a:prstGeom prst="roundRect">
            <a:avLst>
              <a:gd name="adj" fmla="val 16667"/>
            </a:avLst>
          </a:prstGeom>
          <a:solidFill>
            <a:schemeClr val="accent1"/>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ru-RU" sz="1800">
                <a:solidFill>
                  <a:schemeClr val="lt1"/>
                </a:solidFill>
                <a:latin typeface="Trebuchet MS"/>
                <a:ea typeface="Trebuchet MS"/>
                <a:cs typeface="Trebuchet MS"/>
                <a:sym typeface="Trebuchet MS"/>
              </a:rPr>
              <a:t>Ты, малыш, провел опыт – разбил свежее яйцо и …</a:t>
            </a:r>
            <a:endParaRPr sz="1800">
              <a:solidFill>
                <a:schemeClr val="lt1"/>
              </a:solidFill>
              <a:latin typeface="Trebuchet MS"/>
              <a:ea typeface="Trebuchet MS"/>
              <a:cs typeface="Trebuchet MS"/>
              <a:sym typeface="Trebuchet MS"/>
            </a:endParaRPr>
          </a:p>
        </p:txBody>
      </p:sp>
      <p:sp>
        <p:nvSpPr>
          <p:cNvPr id="203" name="Google Shape;203;p11"/>
          <p:cNvSpPr/>
          <p:nvPr/>
        </p:nvSpPr>
        <p:spPr>
          <a:xfrm>
            <a:off x="6267426" y="2951236"/>
            <a:ext cx="572827" cy="484632"/>
          </a:xfrm>
          <a:prstGeom prst="rightArrow">
            <a:avLst>
              <a:gd name="adj1" fmla="val 50000"/>
              <a:gd name="adj2" fmla="val 50000"/>
            </a:avLst>
          </a:prstGeom>
          <a:solidFill>
            <a:schemeClr val="accent1"/>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204" name="Google Shape;204;p11"/>
          <p:cNvSpPr/>
          <p:nvPr/>
        </p:nvSpPr>
        <p:spPr>
          <a:xfrm>
            <a:off x="6900646" y="2579640"/>
            <a:ext cx="2243354" cy="2073496"/>
          </a:xfrm>
          <a:prstGeom prst="ellipse">
            <a:avLst/>
          </a:prstGeom>
          <a:solidFill>
            <a:srgbClr val="FF0000"/>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ru-RU" sz="1800">
                <a:solidFill>
                  <a:schemeClr val="lt1"/>
                </a:solidFill>
                <a:latin typeface="Trebuchet MS"/>
                <a:ea typeface="Trebuchet MS"/>
                <a:cs typeface="Trebuchet MS"/>
                <a:sym typeface="Trebuchet MS"/>
              </a:rPr>
              <a:t>Доказал, что МИФ 2</a:t>
            </a:r>
            <a:endParaRPr/>
          </a:p>
          <a:p>
            <a:pPr marL="0" marR="0" lvl="0" indent="0" algn="ctr" rtl="0">
              <a:spcBef>
                <a:spcPts val="0"/>
              </a:spcBef>
              <a:spcAft>
                <a:spcPts val="0"/>
              </a:spcAft>
              <a:buNone/>
            </a:pPr>
            <a:r>
              <a:rPr lang="ru-RU" sz="1800">
                <a:solidFill>
                  <a:schemeClr val="lt1"/>
                </a:solidFill>
                <a:latin typeface="Trebuchet MS"/>
                <a:ea typeface="Trebuchet MS"/>
                <a:cs typeface="Trebuchet MS"/>
                <a:sym typeface="Trebuchet MS"/>
              </a:rPr>
              <a:t>Был СКАЗКОЙ</a:t>
            </a:r>
            <a:endParaRPr sz="1800">
              <a:solidFill>
                <a:schemeClr val="lt1"/>
              </a:solidFill>
              <a:latin typeface="Trebuchet MS"/>
              <a:ea typeface="Trebuchet MS"/>
              <a:cs typeface="Trebuchet MS"/>
              <a:sym typeface="Trebuchet MS"/>
            </a:endParaRPr>
          </a:p>
        </p:txBody>
      </p:sp>
      <p:sp>
        <p:nvSpPr>
          <p:cNvPr id="205" name="Google Shape;205;p11"/>
          <p:cNvSpPr/>
          <p:nvPr/>
        </p:nvSpPr>
        <p:spPr>
          <a:xfrm>
            <a:off x="395537" y="3467709"/>
            <a:ext cx="4752528" cy="1756828"/>
          </a:xfrm>
          <a:prstGeom prst="roundRect">
            <a:avLst>
              <a:gd name="adj" fmla="val 16667"/>
            </a:avLst>
          </a:prstGeom>
          <a:solidFill>
            <a:srgbClr val="FFC000"/>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ru-RU" sz="1800">
                <a:solidFill>
                  <a:schemeClr val="lt1"/>
                </a:solidFill>
                <a:latin typeface="Trebuchet MS"/>
                <a:ea typeface="Trebuchet MS"/>
                <a:cs typeface="Trebuchet MS"/>
                <a:sym typeface="Trebuchet MS"/>
              </a:rPr>
              <a:t>Дорой Малыш! Ты был внимательный и любознательный! Ты достоин НАГРАДЫ – можешь с помощью родителей вырезать две звездочки и сложить их в коробочку ПОБЕД</a:t>
            </a:r>
            <a:endParaRPr sz="1800">
              <a:solidFill>
                <a:schemeClr val="lt1"/>
              </a:solidFill>
              <a:latin typeface="Trebuchet MS"/>
              <a:ea typeface="Trebuchet MS"/>
              <a:cs typeface="Trebuchet MS"/>
              <a:sym typeface="Trebuchet M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192"/>
                                        </p:tgtEl>
                                        <p:attrNameLst>
                                          <p:attrName>style.visibility</p:attrName>
                                        </p:attrNameLst>
                                      </p:cBhvr>
                                      <p:to>
                                        <p:strVal val="visible"/>
                                      </p:to>
                                    </p:set>
                                  </p:childTnLst>
                                </p:cTn>
                              </p:par>
                            </p:childTnLst>
                          </p:cTn>
                        </p:par>
                        <p:par>
                          <p:cTn id="7" fill="hold">
                            <p:stCondLst>
                              <p:cond delay="3000"/>
                            </p:stCondLst>
                            <p:childTnLst>
                              <p:par>
                                <p:cTn id="8" presetID="1" presetClass="entr" presetSubtype="0" fill="hold" nodeType="afterEffect">
                                  <p:stCondLst>
                                    <p:cond delay="0"/>
                                  </p:stCondLst>
                                  <p:childTnLst>
                                    <p:set>
                                      <p:cBhvr>
                                        <p:cTn id="9" dur="1" fill="hold">
                                          <p:stCondLst>
                                            <p:cond delay="0"/>
                                          </p:stCondLst>
                                        </p:cTn>
                                        <p:tgtEl>
                                          <p:spTgt spid="198"/>
                                        </p:tgtEl>
                                        <p:attrNameLst>
                                          <p:attrName>style.visibility</p:attrName>
                                        </p:attrNameLst>
                                      </p:cBhvr>
                                      <p:to>
                                        <p:strVal val="visible"/>
                                      </p:to>
                                    </p:set>
                                  </p:childTnLst>
                                </p:cTn>
                              </p:par>
                            </p:childTnLst>
                          </p:cTn>
                        </p:par>
                        <p:par>
                          <p:cTn id="10" fill="hold">
                            <p:stCondLst>
                              <p:cond delay="4000"/>
                            </p:stCondLst>
                            <p:childTnLst>
                              <p:par>
                                <p:cTn id="11" presetID="1" presetClass="entr" presetSubtype="0" fill="hold" nodeType="afterEffect">
                                  <p:stCondLst>
                                    <p:cond delay="0"/>
                                  </p:stCondLst>
                                  <p:childTnLst>
                                    <p:set>
                                      <p:cBhvr>
                                        <p:cTn id="12" dur="1" fill="hold">
                                          <p:stCondLst>
                                            <p:cond delay="0"/>
                                          </p:stCondLst>
                                        </p:cTn>
                                        <p:tgtEl>
                                          <p:spTgt spid="193"/>
                                        </p:tgtEl>
                                        <p:attrNameLst>
                                          <p:attrName>style.visibility</p:attrName>
                                        </p:attrNameLst>
                                      </p:cBhvr>
                                      <p:to>
                                        <p:strVal val="visible"/>
                                      </p:to>
                                    </p:set>
                                  </p:childTnLst>
                                </p:cTn>
                              </p:par>
                            </p:childTnLst>
                          </p:cTn>
                        </p:par>
                        <p:par>
                          <p:cTn id="13" fill="hold">
                            <p:stCondLst>
                              <p:cond delay="7300"/>
                            </p:stCondLst>
                            <p:childTnLst>
                              <p:par>
                                <p:cTn id="14" presetID="1" presetClass="entr" presetSubtype="0" fill="hold" nodeType="afterEffect">
                                  <p:stCondLst>
                                    <p:cond delay="0"/>
                                  </p:stCondLst>
                                  <p:childTnLst>
                                    <p:set>
                                      <p:cBhvr>
                                        <p:cTn id="15" dur="1" fill="hold">
                                          <p:stCondLst>
                                            <p:cond delay="0"/>
                                          </p:stCondLst>
                                        </p:cTn>
                                        <p:tgtEl>
                                          <p:spTgt spid="199"/>
                                        </p:tgtEl>
                                        <p:attrNameLst>
                                          <p:attrName>style.visibility</p:attrName>
                                        </p:attrNameLst>
                                      </p:cBhvr>
                                      <p:to>
                                        <p:strVal val="visible"/>
                                      </p:to>
                                    </p:set>
                                  </p:childTnLst>
                                </p:cTn>
                              </p:par>
                            </p:childTnLst>
                          </p:cTn>
                        </p:par>
                        <p:par>
                          <p:cTn id="16" fill="hold">
                            <p:stCondLst>
                              <p:cond delay="8400"/>
                            </p:stCondLst>
                            <p:childTnLst>
                              <p:par>
                                <p:cTn id="17" presetID="1" presetClass="entr" presetSubtype="0" fill="hold" nodeType="afterEffect">
                                  <p:stCondLst>
                                    <p:cond delay="0"/>
                                  </p:stCondLst>
                                  <p:childTnLst>
                                    <p:set>
                                      <p:cBhvr>
                                        <p:cTn id="18" dur="1" fill="hold">
                                          <p:stCondLst>
                                            <p:cond delay="0"/>
                                          </p:stCondLst>
                                        </p:cTn>
                                        <p:tgtEl>
                                          <p:spTgt spid="200"/>
                                        </p:tgtEl>
                                        <p:attrNameLst>
                                          <p:attrName>style.visibility</p:attrName>
                                        </p:attrNameLst>
                                      </p:cBhvr>
                                      <p:to>
                                        <p:strVal val="visible"/>
                                      </p:to>
                                    </p:set>
                                  </p:childTnLst>
                                </p:cTn>
                              </p:par>
                            </p:childTnLst>
                          </p:cTn>
                        </p:par>
                        <p:par>
                          <p:cTn id="19" fill="hold">
                            <p:stCondLst>
                              <p:cond delay="12400"/>
                            </p:stCondLst>
                            <p:childTnLst>
                              <p:par>
                                <p:cTn id="20" presetID="2" presetClass="entr" presetSubtype="2" fill="hold" nodeType="afterEffect">
                                  <p:stCondLst>
                                    <p:cond delay="0"/>
                                  </p:stCondLst>
                                  <p:childTnLst>
                                    <p:set>
                                      <p:cBhvr>
                                        <p:cTn id="21" dur="1" fill="hold">
                                          <p:stCondLst>
                                            <p:cond delay="0"/>
                                          </p:stCondLst>
                                        </p:cTn>
                                        <p:tgtEl>
                                          <p:spTgt spid="194"/>
                                        </p:tgtEl>
                                        <p:attrNameLst>
                                          <p:attrName>style.visibility</p:attrName>
                                        </p:attrNameLst>
                                      </p:cBhvr>
                                      <p:to>
                                        <p:strVal val="visible"/>
                                      </p:to>
                                    </p:set>
                                    <p:anim calcmode="lin" valueType="num">
                                      <p:cBhvr additive="base">
                                        <p:cTn id="22" dur="4500"/>
                                        <p:tgtEl>
                                          <p:spTgt spid="194"/>
                                        </p:tgtEl>
                                        <p:attrNameLst>
                                          <p:attrName>ppt_x</p:attrName>
                                        </p:attrNameLst>
                                      </p:cBhvr>
                                      <p:tavLst>
                                        <p:tav tm="0">
                                          <p:val>
                                            <p:strVal val="#ppt_x+1"/>
                                          </p:val>
                                        </p:tav>
                                        <p:tav tm="100000">
                                          <p:val>
                                            <p:strVal val="#ppt_x"/>
                                          </p:val>
                                        </p:tav>
                                      </p:tavLst>
                                    </p:anim>
                                  </p:childTnLst>
                                </p:cTn>
                              </p:par>
                            </p:childTnLst>
                          </p:cTn>
                        </p:par>
                        <p:par>
                          <p:cTn id="23" fill="hold">
                            <p:stCondLst>
                              <p:cond delay="16900"/>
                            </p:stCondLst>
                            <p:childTnLst>
                              <p:par>
                                <p:cTn id="24" presetID="1" presetClass="entr" presetSubtype="0" fill="hold" nodeType="afterEffect">
                                  <p:stCondLst>
                                    <p:cond delay="0"/>
                                  </p:stCondLst>
                                  <p:childTnLst>
                                    <p:set>
                                      <p:cBhvr>
                                        <p:cTn id="25" dur="1" fill="hold">
                                          <p:stCondLst>
                                            <p:cond delay="0"/>
                                          </p:stCondLst>
                                        </p:cTn>
                                        <p:tgtEl>
                                          <p:spTgt spid="201"/>
                                        </p:tgtEl>
                                        <p:attrNameLst>
                                          <p:attrName>style.visibility</p:attrName>
                                        </p:attrNameLst>
                                      </p:cBhvr>
                                      <p:to>
                                        <p:strVal val="visible"/>
                                      </p:to>
                                    </p:set>
                                  </p:childTnLst>
                                </p:cTn>
                              </p:par>
                            </p:childTnLst>
                          </p:cTn>
                        </p:par>
                        <p:par>
                          <p:cTn id="26" fill="hold">
                            <p:stCondLst>
                              <p:cond delay="18300"/>
                            </p:stCondLst>
                            <p:childTnLst>
                              <p:par>
                                <p:cTn id="27" presetID="1" presetClass="entr" presetSubtype="0" fill="hold" nodeType="afterEffect">
                                  <p:stCondLst>
                                    <p:cond delay="0"/>
                                  </p:stCondLst>
                                  <p:childTnLst>
                                    <p:set>
                                      <p:cBhvr>
                                        <p:cTn id="28" dur="1" fill="hold">
                                          <p:stCondLst>
                                            <p:cond delay="0"/>
                                          </p:stCondLst>
                                        </p:cTn>
                                        <p:tgtEl>
                                          <p:spTgt spid="202"/>
                                        </p:tgtEl>
                                        <p:attrNameLst>
                                          <p:attrName>style.visibility</p:attrName>
                                        </p:attrNameLst>
                                      </p:cBhvr>
                                      <p:to>
                                        <p:strVal val="visible"/>
                                      </p:to>
                                    </p:set>
                                  </p:childTnLst>
                                </p:cTn>
                              </p:par>
                            </p:childTnLst>
                          </p:cTn>
                        </p:par>
                        <p:par>
                          <p:cTn id="29" fill="hold">
                            <p:stCondLst>
                              <p:cond delay="22100"/>
                            </p:stCondLst>
                            <p:childTnLst>
                              <p:par>
                                <p:cTn id="30" presetID="1" presetClass="entr" presetSubtype="0" fill="hold" nodeType="afterEffect">
                                  <p:stCondLst>
                                    <p:cond delay="0"/>
                                  </p:stCondLst>
                                  <p:childTnLst>
                                    <p:set>
                                      <p:cBhvr>
                                        <p:cTn id="31" dur="1" fill="hold">
                                          <p:stCondLst>
                                            <p:cond delay="0"/>
                                          </p:stCondLst>
                                        </p:cTn>
                                        <p:tgtEl>
                                          <p:spTgt spid="203"/>
                                        </p:tgtEl>
                                        <p:attrNameLst>
                                          <p:attrName>style.visibility</p:attrName>
                                        </p:attrNameLst>
                                      </p:cBhvr>
                                      <p:to>
                                        <p:strVal val="visible"/>
                                      </p:to>
                                    </p:set>
                                  </p:childTnLst>
                                </p:cTn>
                              </p:par>
                            </p:childTnLst>
                          </p:cTn>
                        </p:par>
                        <p:par>
                          <p:cTn id="32" fill="hold">
                            <p:stCondLst>
                              <p:cond delay="23200"/>
                            </p:stCondLst>
                            <p:childTnLst>
                              <p:par>
                                <p:cTn id="33" presetID="1" presetClass="entr" presetSubtype="0" fill="hold" nodeType="afterEffect">
                                  <p:stCondLst>
                                    <p:cond delay="0"/>
                                  </p:stCondLst>
                                  <p:childTnLst>
                                    <p:set>
                                      <p:cBhvr>
                                        <p:cTn id="34" dur="1" fill="hold">
                                          <p:stCondLst>
                                            <p:cond delay="0"/>
                                          </p:stCondLst>
                                        </p:cTn>
                                        <p:tgtEl>
                                          <p:spTgt spid="204"/>
                                        </p:tgtEl>
                                        <p:attrNameLst>
                                          <p:attrName>style.visibility</p:attrName>
                                        </p:attrNameLst>
                                      </p:cBhvr>
                                      <p:to>
                                        <p:strVal val="visible"/>
                                      </p:to>
                                    </p:set>
                                  </p:childTnLst>
                                </p:cTn>
                              </p:par>
                            </p:childTnLst>
                          </p:cTn>
                        </p:par>
                        <p:par>
                          <p:cTn id="35" fill="hold">
                            <p:stCondLst>
                              <p:cond delay="27000"/>
                            </p:stCondLst>
                            <p:childTnLst>
                              <p:par>
                                <p:cTn id="36" presetID="2" presetClass="entr" presetSubtype="8" fill="hold" nodeType="afterEffect">
                                  <p:stCondLst>
                                    <p:cond delay="0"/>
                                  </p:stCondLst>
                                  <p:childTnLst>
                                    <p:set>
                                      <p:cBhvr>
                                        <p:cTn id="37" dur="1" fill="hold">
                                          <p:stCondLst>
                                            <p:cond delay="0"/>
                                          </p:stCondLst>
                                        </p:cTn>
                                        <p:tgtEl>
                                          <p:spTgt spid="205"/>
                                        </p:tgtEl>
                                        <p:attrNameLst>
                                          <p:attrName>style.visibility</p:attrName>
                                        </p:attrNameLst>
                                      </p:cBhvr>
                                      <p:to>
                                        <p:strVal val="visible"/>
                                      </p:to>
                                    </p:set>
                                    <p:anim calcmode="lin" valueType="num">
                                      <p:cBhvr additive="base">
                                        <p:cTn id="38" dur="3200"/>
                                        <p:tgtEl>
                                          <p:spTgt spid="205"/>
                                        </p:tgtEl>
                                        <p:attrNameLst>
                                          <p:attrName>ppt_x</p:attrName>
                                        </p:attrNameLst>
                                      </p:cBhvr>
                                      <p:tavLst>
                                        <p:tav tm="0">
                                          <p:val>
                                            <p:strVal val="#ppt_x-1"/>
                                          </p:val>
                                        </p:tav>
                                        <p:tav tm="100000">
                                          <p:val>
                                            <p:strVal val="#ppt_x"/>
                                          </p:val>
                                        </p:tav>
                                      </p:tavLst>
                                    </p:anim>
                                  </p:childTnLst>
                                </p:cTn>
                              </p:par>
                            </p:childTnLst>
                          </p:cTn>
                        </p:par>
                        <p:par>
                          <p:cTn id="39" fill="hold">
                            <p:stCondLst>
                              <p:cond delay="30200"/>
                            </p:stCondLst>
                            <p:childTnLst>
                              <p:par>
                                <p:cTn id="40" presetID="2" presetClass="entr" presetSubtype="4" fill="hold" nodeType="afterEffect">
                                  <p:stCondLst>
                                    <p:cond delay="0"/>
                                  </p:stCondLst>
                                  <p:childTnLst>
                                    <p:set>
                                      <p:cBhvr>
                                        <p:cTn id="41" dur="1" fill="hold">
                                          <p:stCondLst>
                                            <p:cond delay="0"/>
                                          </p:stCondLst>
                                        </p:cTn>
                                        <p:tgtEl>
                                          <p:spTgt spid="195"/>
                                        </p:tgtEl>
                                        <p:attrNameLst>
                                          <p:attrName>style.visibility</p:attrName>
                                        </p:attrNameLst>
                                      </p:cBhvr>
                                      <p:to>
                                        <p:strVal val="visible"/>
                                      </p:to>
                                    </p:set>
                                    <p:anim calcmode="lin" valueType="num">
                                      <p:cBhvr additive="base">
                                        <p:cTn id="42" dur="1500"/>
                                        <p:tgtEl>
                                          <p:spTgt spid="195"/>
                                        </p:tgtEl>
                                        <p:attrNameLst>
                                          <p:attrName>ppt_y</p:attrName>
                                        </p:attrNameLst>
                                      </p:cBhvr>
                                      <p:tavLst>
                                        <p:tav tm="0">
                                          <p:val>
                                            <p:strVal val="#ppt_y+1"/>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196"/>
                                        </p:tgtEl>
                                        <p:attrNameLst>
                                          <p:attrName>style.visibility</p:attrName>
                                        </p:attrNameLst>
                                      </p:cBhvr>
                                      <p:to>
                                        <p:strVal val="visible"/>
                                      </p:to>
                                    </p:set>
                                    <p:anim calcmode="lin" valueType="num">
                                      <p:cBhvr additive="base">
                                        <p:cTn id="45" dur="1000"/>
                                        <p:tgtEl>
                                          <p:spTgt spid="19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p12"/>
          <p:cNvSpPr/>
          <p:nvPr/>
        </p:nvSpPr>
        <p:spPr>
          <a:xfrm>
            <a:off x="1032825" y="2481375"/>
            <a:ext cx="4819800" cy="1057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rgbClr val="0000FF"/>
              </a:solidFill>
              <a:latin typeface="Trebuchet MS"/>
              <a:ea typeface="Trebuchet MS"/>
              <a:cs typeface="Trebuchet MS"/>
              <a:sym typeface="Trebuchet MS"/>
            </a:endParaRPr>
          </a:p>
          <a:p>
            <a:pPr marL="0" marR="0" lvl="0" indent="0" algn="l" rtl="0">
              <a:spcBef>
                <a:spcPts val="0"/>
              </a:spcBef>
              <a:spcAft>
                <a:spcPts val="0"/>
              </a:spcAft>
              <a:buNone/>
            </a:pPr>
            <a:r>
              <a:rPr lang="ru-RU" sz="1800">
                <a:solidFill>
                  <a:schemeClr val="dk1"/>
                </a:solidFill>
                <a:latin typeface="Trebuchet MS"/>
                <a:ea typeface="Trebuchet MS"/>
                <a:cs typeface="Trebuchet MS"/>
                <a:sym typeface="Trebuchet MS"/>
              </a:rPr>
              <a:t> </a:t>
            </a:r>
            <a:r>
              <a:rPr lang="ru-RU" sz="2400">
                <a:solidFill>
                  <a:schemeClr val="dk1"/>
                </a:solidFill>
                <a:latin typeface="Trebuchet MS"/>
                <a:ea typeface="Trebuchet MS"/>
                <a:cs typeface="Trebuchet MS"/>
                <a:sym typeface="Trebuchet MS"/>
              </a:rPr>
              <a:t>  </a:t>
            </a:r>
            <a:r>
              <a:rPr lang="ru-RU" sz="2400" b="1">
                <a:solidFill>
                  <a:schemeClr val="dk1"/>
                </a:solidFill>
                <a:latin typeface="Trebuchet MS"/>
                <a:ea typeface="Trebuchet MS"/>
                <a:cs typeface="Trebuchet MS"/>
                <a:sym typeface="Trebuchet MS"/>
              </a:rPr>
              <a:t>Чударики «САМОЛЕТ»</a:t>
            </a:r>
            <a:endParaRPr sz="2400" b="1">
              <a:solidFill>
                <a:schemeClr val="dk1"/>
              </a:solidFill>
              <a:latin typeface="Trebuchet MS"/>
              <a:ea typeface="Trebuchet MS"/>
              <a:cs typeface="Trebuchet MS"/>
              <a:sym typeface="Trebuchet MS"/>
            </a:endParaRPr>
          </a:p>
          <a:p>
            <a:pPr marL="0" marR="0" lvl="0" indent="0" algn="l" rtl="0">
              <a:spcBef>
                <a:spcPts val="0"/>
              </a:spcBef>
              <a:spcAft>
                <a:spcPts val="0"/>
              </a:spcAft>
              <a:buNone/>
            </a:pPr>
            <a:r>
              <a:rPr lang="ru-RU" sz="2400" i="1">
                <a:solidFill>
                  <a:schemeClr val="dk1"/>
                </a:solidFill>
                <a:latin typeface="Trebuchet MS"/>
                <a:ea typeface="Trebuchet MS"/>
                <a:cs typeface="Trebuchet MS"/>
                <a:sym typeface="Trebuchet MS"/>
              </a:rPr>
              <a:t>                 нажми на человечка</a:t>
            </a:r>
            <a:endParaRPr sz="2400" i="1">
              <a:solidFill>
                <a:schemeClr val="dk1"/>
              </a:solidFill>
              <a:latin typeface="Trebuchet MS"/>
              <a:ea typeface="Trebuchet MS"/>
              <a:cs typeface="Trebuchet MS"/>
              <a:sym typeface="Trebuchet MS"/>
            </a:endParaRPr>
          </a:p>
        </p:txBody>
      </p:sp>
      <p:sp>
        <p:nvSpPr>
          <p:cNvPr id="211" name="Google Shape;211;p12"/>
          <p:cNvSpPr/>
          <p:nvPr/>
        </p:nvSpPr>
        <p:spPr>
          <a:xfrm flipH="1">
            <a:off x="729850" y="5081475"/>
            <a:ext cx="8166300" cy="9504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ru-RU" sz="2500">
                <a:solidFill>
                  <a:schemeClr val="dk1"/>
                </a:solidFill>
                <a:latin typeface="Trebuchet MS"/>
                <a:ea typeface="Trebuchet MS"/>
                <a:cs typeface="Trebuchet MS"/>
                <a:sym typeface="Trebuchet MS"/>
              </a:rPr>
              <a:t>Космическая музыка в Ютубе -СПЕЙС</a:t>
            </a:r>
            <a:endParaRPr sz="2500">
              <a:solidFill>
                <a:schemeClr val="dk1"/>
              </a:solidFill>
              <a:latin typeface="Trebuchet MS"/>
              <a:ea typeface="Trebuchet MS"/>
              <a:cs typeface="Trebuchet MS"/>
              <a:sym typeface="Trebuchet MS"/>
            </a:endParaRPr>
          </a:p>
          <a:p>
            <a:pPr marL="0" marR="0" lvl="0" indent="0" algn="l" rtl="0">
              <a:spcBef>
                <a:spcPts val="0"/>
              </a:spcBef>
              <a:spcAft>
                <a:spcPts val="0"/>
              </a:spcAft>
              <a:buNone/>
            </a:pPr>
            <a:r>
              <a:rPr lang="ru-RU" sz="2500" u="sng">
                <a:solidFill>
                  <a:srgbClr val="0000FF"/>
                </a:solidFill>
                <a:latin typeface="Trebuchet MS"/>
                <a:ea typeface="Trebuchet MS"/>
                <a:cs typeface="Trebuchet MS"/>
                <a:sym typeface="Trebuchet MS"/>
                <a:hlinkClick r:id="rId3"/>
              </a:rPr>
              <a:t>https://www.youtube.com/watch?v=frY8XJlSHIk</a:t>
            </a:r>
            <a:endParaRPr sz="2500">
              <a:solidFill>
                <a:srgbClr val="0000FF"/>
              </a:solidFill>
              <a:latin typeface="Trebuchet MS"/>
              <a:ea typeface="Trebuchet MS"/>
              <a:cs typeface="Trebuchet MS"/>
              <a:sym typeface="Trebuchet MS"/>
            </a:endParaRPr>
          </a:p>
          <a:p>
            <a:pPr marL="0" marR="0" lvl="0" indent="0" algn="l" rtl="0">
              <a:spcBef>
                <a:spcPts val="0"/>
              </a:spcBef>
              <a:spcAft>
                <a:spcPts val="0"/>
              </a:spcAft>
              <a:buNone/>
            </a:pPr>
            <a:endParaRPr sz="1800">
              <a:solidFill>
                <a:schemeClr val="dk1"/>
              </a:solidFill>
              <a:latin typeface="Trebuchet MS"/>
              <a:ea typeface="Trebuchet MS"/>
              <a:cs typeface="Trebuchet MS"/>
              <a:sym typeface="Trebuchet MS"/>
            </a:endParaRPr>
          </a:p>
        </p:txBody>
      </p:sp>
      <p:sp>
        <p:nvSpPr>
          <p:cNvPr id="212" name="Google Shape;212;p12"/>
          <p:cNvSpPr/>
          <p:nvPr/>
        </p:nvSpPr>
        <p:spPr>
          <a:xfrm>
            <a:off x="1597450" y="787451"/>
            <a:ext cx="6390000" cy="1057800"/>
          </a:xfrm>
          <a:prstGeom prst="roundRect">
            <a:avLst>
              <a:gd name="adj" fmla="val 16667"/>
            </a:avLst>
          </a:prstGeom>
          <a:solidFill>
            <a:schemeClr val="accent1"/>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ru-RU" sz="1800">
                <a:solidFill>
                  <a:schemeClr val="lt1"/>
                </a:solidFill>
                <a:latin typeface="Comic Sans MS"/>
                <a:ea typeface="Comic Sans MS"/>
                <a:cs typeface="Comic Sans MS"/>
                <a:sym typeface="Comic Sans MS"/>
              </a:rPr>
              <a:t>  Сейчас МАЛЫШ, после побед, можно и весело подвигаться под музыку. Тебе можно посоветовать пригласить на танец и родителей… поверь, им понравится..</a:t>
            </a:r>
            <a:endParaRPr/>
          </a:p>
        </p:txBody>
      </p:sp>
      <p:pic>
        <p:nvPicPr>
          <p:cNvPr id="213" name="Google Shape;213;p12" descr="C:\Users\мама\Desktop\Бог плодородия у ацтеков.png">
            <a:hlinkClick r:id="rId4"/>
          </p:cNvPr>
          <p:cNvPicPr preferRelativeResize="0"/>
          <p:nvPr/>
        </p:nvPicPr>
        <p:blipFill rotWithShape="1">
          <a:blip r:embed="rId5">
            <a:alphaModFix/>
          </a:blip>
          <a:srcRect/>
          <a:stretch/>
        </p:blipFill>
        <p:spPr>
          <a:xfrm>
            <a:off x="6006949" y="2074755"/>
            <a:ext cx="1581150" cy="1871033"/>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Shape 217"/>
        <p:cNvGrpSpPr/>
        <p:nvPr/>
      </p:nvGrpSpPr>
      <p:grpSpPr>
        <a:xfrm>
          <a:off x="0" y="0"/>
          <a:ext cx="0" cy="0"/>
          <a:chOff x="0" y="0"/>
          <a:chExt cx="0" cy="0"/>
        </a:xfrm>
      </p:grpSpPr>
      <p:sp>
        <p:nvSpPr>
          <p:cNvPr id="218" name="Google Shape;218;p13"/>
          <p:cNvSpPr txBox="1">
            <a:spLocks noGrp="1"/>
          </p:cNvSpPr>
          <p:nvPr>
            <p:ph type="title"/>
          </p:nvPr>
        </p:nvSpPr>
        <p:spPr>
          <a:xfrm>
            <a:off x="755576" y="273050"/>
            <a:ext cx="2709937" cy="851694"/>
          </a:xfrm>
          <a:prstGeom prst="rect">
            <a:avLst/>
          </a:prstGeom>
          <a:noFill/>
          <a:ln>
            <a:noFill/>
          </a:ln>
        </p:spPr>
        <p:txBody>
          <a:bodyPr spcFirstLastPara="1" wrap="square" lIns="91425" tIns="45700" rIns="91425" bIns="45700" anchor="b" anchorCtr="0">
            <a:normAutofit/>
          </a:bodyPr>
          <a:lstStyle/>
          <a:p>
            <a:pPr marL="228600" lvl="0" indent="-260096" algn="l" rtl="0">
              <a:spcBef>
                <a:spcPts val="0"/>
              </a:spcBef>
              <a:spcAft>
                <a:spcPts val="0"/>
              </a:spcAft>
              <a:buSzPts val="4096"/>
              <a:buChar char="*"/>
            </a:pPr>
            <a:r>
              <a:rPr lang="ru-RU" sz="3200">
                <a:solidFill>
                  <a:schemeClr val="dk1"/>
                </a:solidFill>
                <a:latin typeface="Comic Sans MS"/>
                <a:ea typeface="Comic Sans MS"/>
                <a:cs typeface="Comic Sans MS"/>
                <a:sym typeface="Comic Sans MS"/>
              </a:rPr>
              <a:t>МИФ 3</a:t>
            </a:r>
            <a:endParaRPr sz="3200">
              <a:solidFill>
                <a:schemeClr val="dk1"/>
              </a:solidFill>
              <a:latin typeface="Comic Sans MS"/>
              <a:ea typeface="Comic Sans MS"/>
              <a:cs typeface="Comic Sans MS"/>
              <a:sym typeface="Comic Sans MS"/>
            </a:endParaRPr>
          </a:p>
        </p:txBody>
      </p:sp>
      <p:sp>
        <p:nvSpPr>
          <p:cNvPr id="219" name="Google Shape;219;p13"/>
          <p:cNvSpPr txBox="1">
            <a:spLocks noGrp="1"/>
          </p:cNvSpPr>
          <p:nvPr>
            <p:ph type="body" idx="1"/>
          </p:nvPr>
        </p:nvSpPr>
        <p:spPr>
          <a:xfrm rot="648784">
            <a:off x="4004501" y="521862"/>
            <a:ext cx="4891654" cy="3206676"/>
          </a:xfrm>
          <a:prstGeom prst="rect">
            <a:avLst/>
          </a:prstGeom>
          <a:solidFill>
            <a:srgbClr val="92D050"/>
          </a:solidFill>
          <a:ln>
            <a:noFill/>
          </a:ln>
        </p:spPr>
        <p:txBody>
          <a:bodyPr spcFirstLastPara="1" wrap="square" lIns="91425" tIns="45700" rIns="91425" bIns="45700" anchor="ctr" anchorCtr="0">
            <a:normAutofit/>
          </a:bodyPr>
          <a:lstStyle/>
          <a:p>
            <a:pPr marL="228600" lvl="0" indent="-182880" algn="l" rtl="0">
              <a:lnSpc>
                <a:spcPct val="80000"/>
              </a:lnSpc>
              <a:spcBef>
                <a:spcPts val="0"/>
              </a:spcBef>
              <a:spcAft>
                <a:spcPts val="0"/>
              </a:spcAft>
              <a:buSzPts val="1788"/>
              <a:buChar char="*"/>
            </a:pPr>
            <a:r>
              <a:rPr lang="ru-RU" sz="1375" b="1">
                <a:solidFill>
                  <a:schemeClr val="dk1"/>
                </a:solidFill>
                <a:latin typeface="Comic Sans MS"/>
                <a:ea typeface="Comic Sans MS"/>
                <a:cs typeface="Comic Sans MS"/>
                <a:sym typeface="Comic Sans MS"/>
              </a:rPr>
              <a:t>А ещё наши предки думали, что на любое из небес человек мо­жет попасть, взобравшись по огромному Мировому Древу (дереву). Именно это дерево связывало Землю и все девять небес.</a:t>
            </a:r>
            <a:endParaRPr b="1"/>
          </a:p>
          <a:p>
            <a:pPr marL="228600" lvl="0" indent="-182880" algn="l" rtl="0">
              <a:lnSpc>
                <a:spcPct val="80000"/>
              </a:lnSpc>
              <a:spcBef>
                <a:spcPts val="575"/>
              </a:spcBef>
              <a:spcAft>
                <a:spcPts val="0"/>
              </a:spcAft>
              <a:buSzPts val="1788"/>
              <a:buChar char="*"/>
            </a:pPr>
            <a:r>
              <a:rPr lang="ru-RU" sz="1375" b="1">
                <a:solidFill>
                  <a:schemeClr val="dk1"/>
                </a:solidFill>
                <a:latin typeface="Comic Sans MS"/>
                <a:ea typeface="Comic Sans MS"/>
                <a:cs typeface="Comic Sans MS"/>
                <a:sym typeface="Comic Sans MS"/>
              </a:rPr>
              <a:t>Что же это за Мировое Древо?</a:t>
            </a:r>
            <a:endParaRPr b="1"/>
          </a:p>
          <a:p>
            <a:pPr marL="228600" lvl="0" indent="-182880" algn="l" rtl="0">
              <a:lnSpc>
                <a:spcPct val="80000"/>
              </a:lnSpc>
              <a:spcBef>
                <a:spcPts val="575"/>
              </a:spcBef>
              <a:spcAft>
                <a:spcPts val="0"/>
              </a:spcAft>
              <a:buSzPts val="1788"/>
              <a:buChar char="*"/>
            </a:pPr>
            <a:r>
              <a:rPr lang="ru-RU" sz="1375" b="1">
                <a:solidFill>
                  <a:schemeClr val="dk1"/>
                </a:solidFill>
                <a:latin typeface="Comic Sans MS"/>
                <a:ea typeface="Comic Sans MS"/>
                <a:cs typeface="Comic Sans MS"/>
                <a:sym typeface="Comic Sans MS"/>
              </a:rPr>
              <a:t>    Оно виделось славянам могучим вековым* дубом, на котором созревают не только желуди, но и семена всех других растений.</a:t>
            </a:r>
            <a:endParaRPr b="1"/>
          </a:p>
          <a:p>
            <a:pPr marL="228600" lvl="0" indent="-182880" algn="l" rtl="0">
              <a:lnSpc>
                <a:spcPct val="80000"/>
              </a:lnSpc>
              <a:spcBef>
                <a:spcPts val="575"/>
              </a:spcBef>
              <a:spcAft>
                <a:spcPts val="0"/>
              </a:spcAft>
              <a:buSzPts val="1788"/>
              <a:buChar char="*"/>
            </a:pPr>
            <a:r>
              <a:rPr lang="ru-RU" sz="1375" b="1">
                <a:solidFill>
                  <a:schemeClr val="dk1"/>
                </a:solidFill>
                <a:latin typeface="Comic Sans MS"/>
                <a:ea typeface="Comic Sans MS"/>
                <a:cs typeface="Comic Sans MS"/>
                <a:sym typeface="Comic Sans MS"/>
              </a:rPr>
              <a:t>    Попав на седьмое небо по Мировому Древу, можно увидеть вол­шебный остров. Там царит вечное лето.</a:t>
            </a:r>
            <a:endParaRPr b="1"/>
          </a:p>
          <a:p>
            <a:pPr marL="228600" lvl="0" indent="-182880" algn="l" rtl="0">
              <a:lnSpc>
                <a:spcPct val="80000"/>
              </a:lnSpc>
              <a:spcBef>
                <a:spcPts val="575"/>
              </a:spcBef>
              <a:spcAft>
                <a:spcPts val="0"/>
              </a:spcAft>
              <a:buSzPts val="1788"/>
              <a:buChar char="*"/>
            </a:pPr>
            <a:r>
              <a:rPr lang="ru-RU" sz="1375" b="1">
                <a:solidFill>
                  <a:schemeClr val="dk1"/>
                </a:solidFill>
                <a:latin typeface="Comic Sans MS"/>
                <a:ea typeface="Comic Sans MS"/>
                <a:cs typeface="Comic Sans MS"/>
                <a:sym typeface="Comic Sans MS"/>
              </a:rPr>
              <a:t>    На этот остров улетают осенью перелетные птицы, там они зи­муют, а весной возвращаются в родные края.</a:t>
            </a:r>
            <a:r>
              <a:rPr lang="ru-RU" sz="1375">
                <a:solidFill>
                  <a:schemeClr val="dk1"/>
                </a:solidFill>
                <a:latin typeface="Comic Sans MS"/>
                <a:ea typeface="Comic Sans MS"/>
                <a:cs typeface="Comic Sans MS"/>
                <a:sym typeface="Comic Sans MS"/>
              </a:rPr>
              <a:t> </a:t>
            </a:r>
            <a:endParaRPr/>
          </a:p>
          <a:p>
            <a:pPr marL="228600" lvl="0" indent="-69373" algn="l" rtl="0">
              <a:lnSpc>
                <a:spcPct val="80000"/>
              </a:lnSpc>
              <a:spcBef>
                <a:spcPts val="575"/>
              </a:spcBef>
              <a:spcAft>
                <a:spcPts val="0"/>
              </a:spcAft>
              <a:buSzPts val="1788"/>
              <a:buNone/>
            </a:pPr>
            <a:endParaRPr sz="1375"/>
          </a:p>
        </p:txBody>
      </p:sp>
      <p:sp>
        <p:nvSpPr>
          <p:cNvPr id="220" name="Google Shape;220;p13"/>
          <p:cNvSpPr txBox="1">
            <a:spLocks noGrp="1"/>
          </p:cNvSpPr>
          <p:nvPr>
            <p:ph type="body" idx="2"/>
          </p:nvPr>
        </p:nvSpPr>
        <p:spPr>
          <a:xfrm>
            <a:off x="467544" y="1052736"/>
            <a:ext cx="3008313" cy="5544616"/>
          </a:xfrm>
          <a:prstGeom prst="rect">
            <a:avLst/>
          </a:prstGeom>
          <a:solidFill>
            <a:schemeClr val="accent2"/>
          </a:solidFill>
          <a:ln w="9525" cap="flat" cmpd="sng">
            <a:solidFill>
              <a:srgbClr val="C00000"/>
            </a:solidFill>
            <a:prstDash val="solid"/>
            <a:round/>
            <a:headEnd type="none" w="sm" len="sm"/>
            <a:tailEnd type="none" w="sm" len="sm"/>
          </a:ln>
        </p:spPr>
        <p:txBody>
          <a:bodyPr spcFirstLastPara="1" wrap="square" lIns="91425" tIns="45700" rIns="91425" bIns="45700" anchor="t" anchorCtr="0">
            <a:normAutofit/>
          </a:bodyPr>
          <a:lstStyle/>
          <a:p>
            <a:pPr marL="0" lvl="0" indent="0" algn="l" rtl="0">
              <a:lnSpc>
                <a:spcPct val="90000"/>
              </a:lnSpc>
              <a:spcBef>
                <a:spcPts val="0"/>
              </a:spcBef>
              <a:spcAft>
                <a:spcPts val="0"/>
              </a:spcAft>
              <a:buSzPts val="2600"/>
              <a:buNone/>
            </a:pPr>
            <a:r>
              <a:rPr lang="ru-RU" sz="2000">
                <a:solidFill>
                  <a:schemeClr val="dk1"/>
                </a:solidFill>
                <a:latin typeface="Comic Sans MS"/>
                <a:ea typeface="Comic Sans MS"/>
                <a:cs typeface="Comic Sans MS"/>
                <a:sym typeface="Comic Sans MS"/>
              </a:rPr>
              <a:t>Образ Мирового дерева может быть разнообразен, но всегда можно распознать три уровня. Нижний мир – это обиталище змея, повелителя подземного царства. Верхний мир – это небо. Там царство света, солнца, небесных вод. Средний – это земля. На ней живут люди и животные. Мировое дерево отображает мир.</a:t>
            </a:r>
            <a:endParaRPr/>
          </a:p>
          <a:p>
            <a:pPr marL="0" lvl="0" indent="0" algn="l" rtl="0">
              <a:lnSpc>
                <a:spcPct val="90000"/>
              </a:lnSpc>
              <a:spcBef>
                <a:spcPts val="580"/>
              </a:spcBef>
              <a:spcAft>
                <a:spcPts val="0"/>
              </a:spcAft>
              <a:buSzPts val="1820"/>
              <a:buNone/>
            </a:pPr>
            <a:endParaRPr>
              <a:solidFill>
                <a:schemeClr val="dk1"/>
              </a:solidFill>
            </a:endParaRPr>
          </a:p>
        </p:txBody>
      </p:sp>
      <p:sp>
        <p:nvSpPr>
          <p:cNvPr id="221" name="Google Shape;221;p13"/>
          <p:cNvSpPr/>
          <p:nvPr/>
        </p:nvSpPr>
        <p:spPr>
          <a:xfrm>
            <a:off x="7524328" y="5589240"/>
            <a:ext cx="958976" cy="1008112"/>
          </a:xfrm>
          <a:prstGeom prst="uturnArrow">
            <a:avLst>
              <a:gd name="adj1" fmla="val 25000"/>
              <a:gd name="adj2" fmla="val 24428"/>
              <a:gd name="adj3" fmla="val 25000"/>
              <a:gd name="adj4" fmla="val 44271"/>
              <a:gd name="adj5" fmla="val 75000"/>
            </a:avLst>
          </a:prstGeom>
          <a:solidFill>
            <a:schemeClr val="accent1"/>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pic>
        <p:nvPicPr>
          <p:cNvPr id="222" name="Google Shape;222;p13" descr="C:\Users\мама\Desktop\ДУБ сказочный.jpg"/>
          <p:cNvPicPr preferRelativeResize="0"/>
          <p:nvPr/>
        </p:nvPicPr>
        <p:blipFill rotWithShape="1">
          <a:blip r:embed="rId3">
            <a:alphaModFix/>
          </a:blip>
          <a:srcRect/>
          <a:stretch/>
        </p:blipFill>
        <p:spPr>
          <a:xfrm rot="152729" flipH="1">
            <a:off x="3565711" y="3502618"/>
            <a:ext cx="3260898" cy="2867552"/>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20"/>
                                        </p:tgtEl>
                                        <p:attrNameLst>
                                          <p:attrName>style.visibility</p:attrName>
                                        </p:attrNameLst>
                                      </p:cBhvr>
                                      <p:to>
                                        <p:strVal val="visible"/>
                                      </p:to>
                                    </p:set>
                                    <p:anim calcmode="lin" valueType="num">
                                      <p:cBhvr additive="base">
                                        <p:cTn id="7" dur="2600"/>
                                        <p:tgtEl>
                                          <p:spTgt spid="220"/>
                                        </p:tgtEl>
                                        <p:attrNameLst>
                                          <p:attrName>ppt_y</p:attrName>
                                        </p:attrNameLst>
                                      </p:cBhvr>
                                      <p:tavLst>
                                        <p:tav tm="0">
                                          <p:val>
                                            <p:strVal val="#ppt_y+1"/>
                                          </p:val>
                                        </p:tav>
                                        <p:tav tm="100000">
                                          <p:val>
                                            <p:strVal val="#ppt_y"/>
                                          </p:val>
                                        </p:tav>
                                      </p:tavLst>
                                    </p:anim>
                                  </p:childTnLst>
                                </p:cTn>
                              </p:par>
                            </p:childTnLst>
                          </p:cTn>
                        </p:par>
                        <p:par>
                          <p:cTn id="8" fill="hold">
                            <p:stCondLst>
                              <p:cond delay="2600"/>
                            </p:stCondLst>
                            <p:childTnLst>
                              <p:par>
                                <p:cTn id="9" presetID="2" presetClass="entr" presetSubtype="4" fill="hold" nodeType="afterEffect">
                                  <p:stCondLst>
                                    <p:cond delay="0"/>
                                  </p:stCondLst>
                                  <p:childTnLst>
                                    <p:set>
                                      <p:cBhvr>
                                        <p:cTn id="10" dur="1" fill="hold">
                                          <p:stCondLst>
                                            <p:cond delay="0"/>
                                          </p:stCondLst>
                                        </p:cTn>
                                        <p:tgtEl>
                                          <p:spTgt spid="222"/>
                                        </p:tgtEl>
                                        <p:attrNameLst>
                                          <p:attrName>style.visibility</p:attrName>
                                        </p:attrNameLst>
                                      </p:cBhvr>
                                      <p:to>
                                        <p:strVal val="visible"/>
                                      </p:to>
                                    </p:set>
                                    <p:anim calcmode="lin" valueType="num">
                                      <p:cBhvr additive="base">
                                        <p:cTn id="11" dur="3700"/>
                                        <p:tgtEl>
                                          <p:spTgt spid="222"/>
                                        </p:tgtEl>
                                        <p:attrNameLst>
                                          <p:attrName>ppt_y</p:attrName>
                                        </p:attrNameLst>
                                      </p:cBhvr>
                                      <p:tavLst>
                                        <p:tav tm="0">
                                          <p:val>
                                            <p:strVal val="#ppt_y+1"/>
                                          </p:val>
                                        </p:tav>
                                        <p:tav tm="100000">
                                          <p:val>
                                            <p:strVal val="#ppt_y"/>
                                          </p:val>
                                        </p:tav>
                                      </p:tavLst>
                                    </p:anim>
                                  </p:childTnLst>
                                </p:cTn>
                              </p:par>
                            </p:childTnLst>
                          </p:cTn>
                        </p:par>
                        <p:par>
                          <p:cTn id="12" fill="hold">
                            <p:stCondLst>
                              <p:cond delay="6300"/>
                            </p:stCondLst>
                            <p:childTnLst>
                              <p:par>
                                <p:cTn id="13" presetID="2" presetClass="entr" presetSubtype="1" fill="hold" nodeType="afterEffect">
                                  <p:stCondLst>
                                    <p:cond delay="0"/>
                                  </p:stCondLst>
                                  <p:childTnLst>
                                    <p:set>
                                      <p:cBhvr>
                                        <p:cTn id="14" dur="1" fill="hold">
                                          <p:stCondLst>
                                            <p:cond delay="0"/>
                                          </p:stCondLst>
                                        </p:cTn>
                                        <p:tgtEl>
                                          <p:spTgt spid="219"/>
                                        </p:tgtEl>
                                        <p:attrNameLst>
                                          <p:attrName>style.visibility</p:attrName>
                                        </p:attrNameLst>
                                      </p:cBhvr>
                                      <p:to>
                                        <p:strVal val="visible"/>
                                      </p:to>
                                    </p:set>
                                    <p:anim calcmode="lin" valueType="num">
                                      <p:cBhvr additive="base">
                                        <p:cTn id="15" dur="4100"/>
                                        <p:tgtEl>
                                          <p:spTgt spid="2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Shape 226"/>
        <p:cNvGrpSpPr/>
        <p:nvPr/>
      </p:nvGrpSpPr>
      <p:grpSpPr>
        <a:xfrm>
          <a:off x="0" y="0"/>
          <a:ext cx="0" cy="0"/>
          <a:chOff x="0" y="0"/>
          <a:chExt cx="0" cy="0"/>
        </a:xfrm>
      </p:grpSpPr>
      <p:sp>
        <p:nvSpPr>
          <p:cNvPr id="227" name="Google Shape;227;p14"/>
          <p:cNvSpPr txBox="1">
            <a:spLocks noGrp="1"/>
          </p:cNvSpPr>
          <p:nvPr>
            <p:ph type="title"/>
          </p:nvPr>
        </p:nvSpPr>
        <p:spPr>
          <a:xfrm rot="331663" flipH="1">
            <a:off x="4568450" y="3350250"/>
            <a:ext cx="4149513" cy="802277"/>
          </a:xfrm>
          <a:prstGeom prst="rect">
            <a:avLst/>
          </a:prstGeom>
          <a:solidFill>
            <a:srgbClr val="00B0F0"/>
          </a:solidFill>
          <a:ln>
            <a:noFill/>
          </a:ln>
        </p:spPr>
        <p:txBody>
          <a:bodyPr spcFirstLastPara="1" wrap="square" lIns="91425" tIns="45700" rIns="91425" bIns="45700" anchor="t" anchorCtr="0">
            <a:noAutofit/>
          </a:bodyPr>
          <a:lstStyle/>
          <a:p>
            <a:pPr marL="320040" lvl="0" indent="-320040" algn="r" rtl="0">
              <a:spcBef>
                <a:spcPts val="0"/>
              </a:spcBef>
              <a:spcAft>
                <a:spcPts val="0"/>
              </a:spcAft>
              <a:buSzPts val="2048"/>
              <a:buChar char="*"/>
            </a:pPr>
            <a:r>
              <a:rPr lang="ru-RU" sz="1600"/>
              <a:t>Малыш, ты можешь прочитать и увидеть еще один вариант Мирового дерева</a:t>
            </a:r>
            <a:endParaRPr sz="1600"/>
          </a:p>
        </p:txBody>
      </p:sp>
      <p:pic>
        <p:nvPicPr>
          <p:cNvPr id="228" name="Google Shape;228;p14" descr="C:\Users\мама\Desktop\древо.jpg"/>
          <p:cNvPicPr preferRelativeResize="0">
            <a:picLocks noGrp="1"/>
          </p:cNvPicPr>
          <p:nvPr>
            <p:ph type="body" idx="1"/>
          </p:nvPr>
        </p:nvPicPr>
        <p:blipFill rotWithShape="1">
          <a:blip r:embed="rId3">
            <a:alphaModFix/>
          </a:blip>
          <a:srcRect/>
          <a:stretch/>
        </p:blipFill>
        <p:spPr>
          <a:xfrm>
            <a:off x="251520" y="332656"/>
            <a:ext cx="3452008" cy="5904656"/>
          </a:xfrm>
          <a:prstGeom prst="rect">
            <a:avLst/>
          </a:prstGeom>
          <a:noFill/>
          <a:ln>
            <a:noFill/>
          </a:ln>
        </p:spPr>
      </p:pic>
      <p:sp>
        <p:nvSpPr>
          <p:cNvPr id="229" name="Google Shape;229;p14"/>
          <p:cNvSpPr/>
          <p:nvPr/>
        </p:nvSpPr>
        <p:spPr>
          <a:xfrm>
            <a:off x="4211960" y="620689"/>
            <a:ext cx="4464496" cy="258532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ru-RU" sz="1600">
                <a:solidFill>
                  <a:schemeClr val="dk1"/>
                </a:solidFill>
                <a:latin typeface="Comic Sans MS"/>
                <a:ea typeface="Comic Sans MS"/>
                <a:cs typeface="Comic Sans MS"/>
                <a:sym typeface="Comic Sans MS"/>
              </a:rPr>
              <a:t>Мировое древо. На верхних ветвях сияет солнце, а с другой стороны – луна, месяц. В кроне дерева созревают плоды, цветы и их семена. Они падают на землю и дают урожай для людей. В ветвях сидят птицы, которые символизируют добрые начинания. У ствола пасутся олени, кони, быки и сильные животные. У корней Мирового древа изображены цветы, травы, рыбы, лягушки, змеи</a:t>
            </a:r>
            <a:r>
              <a:rPr lang="ru-RU" sz="1800">
                <a:solidFill>
                  <a:schemeClr val="dk1"/>
                </a:solidFill>
                <a:latin typeface="Comic Sans MS"/>
                <a:ea typeface="Comic Sans MS"/>
                <a:cs typeface="Comic Sans MS"/>
                <a:sym typeface="Comic Sans MS"/>
              </a:rPr>
              <a:t>.</a:t>
            </a:r>
            <a:endParaRPr/>
          </a:p>
        </p:txBody>
      </p:sp>
      <p:sp>
        <p:nvSpPr>
          <p:cNvPr id="230" name="Google Shape;230;p14"/>
          <p:cNvSpPr/>
          <p:nvPr/>
        </p:nvSpPr>
        <p:spPr>
          <a:xfrm rot="-10399094">
            <a:off x="3715078" y="3391238"/>
            <a:ext cx="616944" cy="484632"/>
          </a:xfrm>
          <a:prstGeom prst="rightArrow">
            <a:avLst>
              <a:gd name="adj1" fmla="val 50000"/>
              <a:gd name="adj2" fmla="val 50000"/>
            </a:avLst>
          </a:prstGeom>
          <a:solidFill>
            <a:schemeClr val="accent1"/>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231" name="Google Shape;231;p14"/>
          <p:cNvSpPr/>
          <p:nvPr/>
        </p:nvSpPr>
        <p:spPr>
          <a:xfrm>
            <a:off x="4023551" y="4581128"/>
            <a:ext cx="4580897" cy="1778496"/>
          </a:xfrm>
          <a:prstGeom prst="rect">
            <a:avLst/>
          </a:prstGeom>
          <a:solidFill>
            <a:srgbClr val="FFC000"/>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ru-RU" sz="1800">
                <a:solidFill>
                  <a:schemeClr val="lt1"/>
                </a:solidFill>
                <a:latin typeface="Trebuchet MS"/>
                <a:ea typeface="Trebuchet MS"/>
                <a:cs typeface="Trebuchet MS"/>
                <a:sym typeface="Trebuchet MS"/>
              </a:rPr>
              <a:t>Дорогой Друг– ты веришь, что все древние люди жили на ОДНОМ ДЕРЕВЕ, и в кроне его было СОЛНЦЕ, как лампочка? Если НЕТ, еще один МИФ  3 – это сказка. Получи звездочку </a:t>
            </a:r>
            <a:endParaRPr sz="1800">
              <a:solidFill>
                <a:schemeClr val="lt1"/>
              </a:solidFill>
              <a:latin typeface="Trebuchet MS"/>
              <a:ea typeface="Trebuchet MS"/>
              <a:cs typeface="Trebuchet MS"/>
              <a:sym typeface="Trebuchet MS"/>
            </a:endParaRPr>
          </a:p>
        </p:txBody>
      </p:sp>
      <p:sp>
        <p:nvSpPr>
          <p:cNvPr id="232" name="Google Shape;232;p14"/>
          <p:cNvSpPr/>
          <p:nvPr/>
        </p:nvSpPr>
        <p:spPr>
          <a:xfrm>
            <a:off x="8069669" y="5805264"/>
            <a:ext cx="457200" cy="421196"/>
          </a:xfrm>
          <a:prstGeom prst="star5">
            <a:avLst>
              <a:gd name="adj" fmla="val 19098"/>
              <a:gd name="hf" fmla="val 105146"/>
              <a:gd name="vf" fmla="val 110557"/>
            </a:avLst>
          </a:prstGeom>
          <a:solidFill>
            <a:srgbClr val="FF0000"/>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229"/>
                                        </p:tgtEl>
                                        <p:attrNameLst>
                                          <p:attrName>style.visibility</p:attrName>
                                        </p:attrNameLst>
                                      </p:cBhvr>
                                      <p:to>
                                        <p:strVal val="visible"/>
                                      </p:to>
                                    </p:set>
                                  </p:childTnLst>
                                </p:cTn>
                              </p:par>
                            </p:childTnLst>
                          </p:cTn>
                        </p:par>
                        <p:par>
                          <p:cTn id="7" fill="hold">
                            <p:stCondLst>
                              <p:cond delay="3000"/>
                            </p:stCondLst>
                            <p:childTnLst>
                              <p:par>
                                <p:cTn id="8" presetID="1" presetClass="entr" presetSubtype="0" fill="hold" nodeType="afterEffect">
                                  <p:stCondLst>
                                    <p:cond delay="0"/>
                                  </p:stCondLst>
                                  <p:childTnLst>
                                    <p:set>
                                      <p:cBhvr>
                                        <p:cTn id="9" dur="1" fill="hold">
                                          <p:stCondLst>
                                            <p:cond delay="0"/>
                                          </p:stCondLst>
                                        </p:cTn>
                                        <p:tgtEl>
                                          <p:spTgt spid="227"/>
                                        </p:tgtEl>
                                        <p:attrNameLst>
                                          <p:attrName>style.visibility</p:attrName>
                                        </p:attrNameLst>
                                      </p:cBhvr>
                                      <p:to>
                                        <p:strVal val="visible"/>
                                      </p:to>
                                    </p:set>
                                  </p:childTnLst>
                                </p:cTn>
                              </p:par>
                            </p:childTnLst>
                          </p:cTn>
                        </p:par>
                        <p:par>
                          <p:cTn id="10" fill="hold">
                            <p:stCondLst>
                              <p:cond delay="6300"/>
                            </p:stCondLst>
                            <p:childTnLst>
                              <p:par>
                                <p:cTn id="11" presetID="1" presetClass="entr" presetSubtype="0" fill="hold" nodeType="afterEffect">
                                  <p:stCondLst>
                                    <p:cond delay="0"/>
                                  </p:stCondLst>
                                  <p:childTnLst>
                                    <p:set>
                                      <p:cBhvr>
                                        <p:cTn id="12" dur="1" fill="hold">
                                          <p:stCondLst>
                                            <p:cond delay="0"/>
                                          </p:stCondLst>
                                        </p:cTn>
                                        <p:tgtEl>
                                          <p:spTgt spid="230"/>
                                        </p:tgtEl>
                                        <p:attrNameLst>
                                          <p:attrName>style.visibility</p:attrName>
                                        </p:attrNameLst>
                                      </p:cBhvr>
                                      <p:to>
                                        <p:strVal val="visible"/>
                                      </p:to>
                                    </p:set>
                                  </p:childTnLst>
                                </p:cTn>
                              </p:par>
                            </p:childTnLst>
                          </p:cTn>
                        </p:par>
                        <p:par>
                          <p:cTn id="13" fill="hold">
                            <p:stCondLst>
                              <p:cond delay="7300"/>
                            </p:stCondLst>
                            <p:childTnLst>
                              <p:par>
                                <p:cTn id="14" presetID="2" presetClass="entr" presetSubtype="4" fill="hold" nodeType="afterEffect">
                                  <p:stCondLst>
                                    <p:cond delay="0"/>
                                  </p:stCondLst>
                                  <p:childTnLst>
                                    <p:set>
                                      <p:cBhvr>
                                        <p:cTn id="15" dur="1" fill="hold">
                                          <p:stCondLst>
                                            <p:cond delay="0"/>
                                          </p:stCondLst>
                                        </p:cTn>
                                        <p:tgtEl>
                                          <p:spTgt spid="228"/>
                                        </p:tgtEl>
                                        <p:attrNameLst>
                                          <p:attrName>style.visibility</p:attrName>
                                        </p:attrNameLst>
                                      </p:cBhvr>
                                      <p:to>
                                        <p:strVal val="visible"/>
                                      </p:to>
                                    </p:set>
                                    <p:anim calcmode="lin" valueType="num">
                                      <p:cBhvr additive="base">
                                        <p:cTn id="16" dur="3900"/>
                                        <p:tgtEl>
                                          <p:spTgt spid="228"/>
                                        </p:tgtEl>
                                        <p:attrNameLst>
                                          <p:attrName>ppt_y</p:attrName>
                                        </p:attrNameLst>
                                      </p:cBhvr>
                                      <p:tavLst>
                                        <p:tav tm="0">
                                          <p:val>
                                            <p:strVal val="#ppt_y+1"/>
                                          </p:val>
                                        </p:tav>
                                        <p:tav tm="100000">
                                          <p:val>
                                            <p:strVal val="#ppt_y"/>
                                          </p:val>
                                        </p:tav>
                                      </p:tavLst>
                                    </p:anim>
                                  </p:childTnLst>
                                </p:cTn>
                              </p:par>
                            </p:childTnLst>
                          </p:cTn>
                        </p:par>
                        <p:par>
                          <p:cTn id="17" fill="hold">
                            <p:stCondLst>
                              <p:cond delay="11200"/>
                            </p:stCondLst>
                            <p:childTnLst>
                              <p:par>
                                <p:cTn id="18" presetID="2" presetClass="entr" presetSubtype="4" fill="hold" nodeType="afterEffect">
                                  <p:stCondLst>
                                    <p:cond delay="0"/>
                                  </p:stCondLst>
                                  <p:childTnLst>
                                    <p:set>
                                      <p:cBhvr>
                                        <p:cTn id="19" dur="1" fill="hold">
                                          <p:stCondLst>
                                            <p:cond delay="0"/>
                                          </p:stCondLst>
                                        </p:cTn>
                                        <p:tgtEl>
                                          <p:spTgt spid="231"/>
                                        </p:tgtEl>
                                        <p:attrNameLst>
                                          <p:attrName>style.visibility</p:attrName>
                                        </p:attrNameLst>
                                      </p:cBhvr>
                                      <p:to>
                                        <p:strVal val="visible"/>
                                      </p:to>
                                    </p:set>
                                    <p:anim calcmode="lin" valueType="num">
                                      <p:cBhvr additive="base">
                                        <p:cTn id="20" dur="4600"/>
                                        <p:tgtEl>
                                          <p:spTgt spid="231"/>
                                        </p:tgtEl>
                                        <p:attrNameLst>
                                          <p:attrName>ppt_y</p:attrName>
                                        </p:attrNameLst>
                                      </p:cBhvr>
                                      <p:tavLst>
                                        <p:tav tm="0">
                                          <p:val>
                                            <p:strVal val="#ppt_y+1"/>
                                          </p:val>
                                        </p:tav>
                                        <p:tav tm="100000">
                                          <p:val>
                                            <p:strVal val="#ppt_y"/>
                                          </p:val>
                                        </p:tav>
                                      </p:tavLst>
                                    </p:anim>
                                  </p:childTnLst>
                                </p:cTn>
                              </p:par>
                            </p:childTnLst>
                          </p:cTn>
                        </p:par>
                        <p:par>
                          <p:cTn id="21" fill="hold">
                            <p:stCondLst>
                              <p:cond delay="15800"/>
                            </p:stCondLst>
                            <p:childTnLst>
                              <p:par>
                                <p:cTn id="22" presetID="1" presetClass="entr" presetSubtype="0" fill="hold" nodeType="afterEffect">
                                  <p:stCondLst>
                                    <p:cond delay="0"/>
                                  </p:stCondLst>
                                  <p:childTnLst>
                                    <p:set>
                                      <p:cBhvr>
                                        <p:cTn id="23" dur="1" fill="hold">
                                          <p:stCondLst>
                                            <p:cond delay="0"/>
                                          </p:stCondLst>
                                        </p:cTn>
                                        <p:tgtEl>
                                          <p:spTgt spid="2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15"/>
          <p:cNvSpPr txBox="1">
            <a:spLocks noGrp="1"/>
          </p:cNvSpPr>
          <p:nvPr>
            <p:ph type="title"/>
          </p:nvPr>
        </p:nvSpPr>
        <p:spPr>
          <a:xfrm>
            <a:off x="4943825" y="1916974"/>
            <a:ext cx="3804600" cy="1224000"/>
          </a:xfrm>
          <a:prstGeom prst="rect">
            <a:avLst/>
          </a:prstGeom>
          <a:solidFill>
            <a:srgbClr val="00B0F0"/>
          </a:solidFill>
          <a:ln>
            <a:noFill/>
          </a:ln>
        </p:spPr>
        <p:txBody>
          <a:bodyPr spcFirstLastPara="1" wrap="square" lIns="91425" tIns="45700" rIns="91425" bIns="45700" anchor="t" anchorCtr="0">
            <a:noAutofit/>
          </a:bodyPr>
          <a:lstStyle/>
          <a:p>
            <a:pPr marL="320040" lvl="0" indent="-320040" algn="r" rtl="0">
              <a:spcBef>
                <a:spcPts val="0"/>
              </a:spcBef>
              <a:spcAft>
                <a:spcPts val="0"/>
              </a:spcAft>
              <a:buSzPts val="2304"/>
              <a:buChar char="*"/>
            </a:pPr>
            <a:r>
              <a:rPr lang="ru-RU" sz="1800"/>
              <a:t>Планета голубая и родимая, она твоя, она моя, а называется </a:t>
            </a:r>
            <a:r>
              <a:rPr lang="ru-RU" sz="2800"/>
              <a:t>…</a:t>
            </a:r>
            <a:endParaRPr sz="2800"/>
          </a:p>
        </p:txBody>
      </p:sp>
      <p:pic>
        <p:nvPicPr>
          <p:cNvPr id="238" name="Google Shape;238;p15" descr="C:\Users\мама\Desktop\ЗЕМЛЯ.jpg"/>
          <p:cNvPicPr preferRelativeResize="0">
            <a:picLocks noGrp="1"/>
          </p:cNvPicPr>
          <p:nvPr>
            <p:ph type="body" idx="1"/>
          </p:nvPr>
        </p:nvPicPr>
        <p:blipFill rotWithShape="1">
          <a:blip r:embed="rId3">
            <a:alphaModFix/>
          </a:blip>
          <a:srcRect/>
          <a:stretch/>
        </p:blipFill>
        <p:spPr>
          <a:xfrm>
            <a:off x="899593" y="188640"/>
            <a:ext cx="3456383" cy="2952328"/>
          </a:xfrm>
          <a:prstGeom prst="rect">
            <a:avLst/>
          </a:prstGeom>
          <a:noFill/>
          <a:ln>
            <a:noFill/>
          </a:ln>
        </p:spPr>
      </p:pic>
      <p:sp>
        <p:nvSpPr>
          <p:cNvPr id="239" name="Google Shape;239;p15"/>
          <p:cNvSpPr/>
          <p:nvPr/>
        </p:nvSpPr>
        <p:spPr>
          <a:xfrm>
            <a:off x="827584" y="3246694"/>
            <a:ext cx="914400" cy="914400"/>
          </a:xfrm>
          <a:prstGeom prst="star4">
            <a:avLst>
              <a:gd name="adj" fmla="val 18383"/>
            </a:avLst>
          </a:prstGeom>
          <a:solidFill>
            <a:schemeClr val="accent1"/>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240" name="Google Shape;240;p15"/>
          <p:cNvSpPr/>
          <p:nvPr/>
        </p:nvSpPr>
        <p:spPr>
          <a:xfrm>
            <a:off x="2051720" y="3356992"/>
            <a:ext cx="6984776" cy="914400"/>
          </a:xfrm>
          <a:prstGeom prst="roundRect">
            <a:avLst>
              <a:gd name="adj" fmla="val 16667"/>
            </a:avLst>
          </a:prstGeom>
          <a:solidFill>
            <a:schemeClr val="accent1"/>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ru-RU" sz="1800">
                <a:solidFill>
                  <a:schemeClr val="lt1"/>
                </a:solidFill>
                <a:latin typeface="Trebuchet MS"/>
                <a:ea typeface="Trebuchet MS"/>
                <a:cs typeface="Trebuchet MS"/>
                <a:sym typeface="Trebuchet MS"/>
              </a:rPr>
              <a:t>Ты, Малыш, уже устал… предлагаю разогреться и руками помахать, как в полете космонавт</a:t>
            </a:r>
            <a:endParaRPr sz="1800">
              <a:solidFill>
                <a:schemeClr val="lt1"/>
              </a:solidFill>
              <a:latin typeface="Trebuchet MS"/>
              <a:ea typeface="Trebuchet MS"/>
              <a:cs typeface="Trebuchet MS"/>
              <a:sym typeface="Trebuchet MS"/>
            </a:endParaRPr>
          </a:p>
        </p:txBody>
      </p:sp>
      <p:sp>
        <p:nvSpPr>
          <p:cNvPr id="241" name="Google Shape;241;p15"/>
          <p:cNvSpPr txBox="1"/>
          <p:nvPr/>
        </p:nvSpPr>
        <p:spPr>
          <a:xfrm>
            <a:off x="2915816" y="3958208"/>
            <a:ext cx="184731"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Trebuchet MS"/>
              <a:ea typeface="Trebuchet MS"/>
              <a:cs typeface="Trebuchet MS"/>
              <a:sym typeface="Trebuchet MS"/>
            </a:endParaRPr>
          </a:p>
        </p:txBody>
      </p:sp>
      <p:sp>
        <p:nvSpPr>
          <p:cNvPr id="242" name="Google Shape;242;p15"/>
          <p:cNvSpPr txBox="1"/>
          <p:nvPr/>
        </p:nvSpPr>
        <p:spPr>
          <a:xfrm>
            <a:off x="908275" y="4271400"/>
            <a:ext cx="3804600" cy="24456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ru-RU" sz="2100">
                <a:solidFill>
                  <a:schemeClr val="dk1"/>
                </a:solidFill>
                <a:latin typeface="Trebuchet MS"/>
                <a:ea typeface="Trebuchet MS"/>
                <a:cs typeface="Trebuchet MS"/>
                <a:sym typeface="Trebuchet MS"/>
              </a:rPr>
              <a:t>В небе ясном солнце светит,</a:t>
            </a:r>
            <a:br>
              <a:rPr lang="ru-RU" sz="2100">
                <a:solidFill>
                  <a:schemeClr val="dk1"/>
                </a:solidFill>
                <a:latin typeface="Trebuchet MS"/>
                <a:ea typeface="Trebuchet MS"/>
                <a:cs typeface="Trebuchet MS"/>
                <a:sym typeface="Trebuchet MS"/>
              </a:rPr>
            </a:br>
            <a:r>
              <a:rPr lang="ru-RU" sz="2100">
                <a:solidFill>
                  <a:schemeClr val="dk1"/>
                </a:solidFill>
                <a:latin typeface="Trebuchet MS"/>
                <a:ea typeface="Trebuchet MS"/>
                <a:cs typeface="Trebuchet MS"/>
                <a:sym typeface="Trebuchet MS"/>
              </a:rPr>
              <a:t>Космонавт летит в ракете.</a:t>
            </a:r>
            <a:br>
              <a:rPr lang="ru-RU" sz="2100">
                <a:solidFill>
                  <a:schemeClr val="dk1"/>
                </a:solidFill>
                <a:latin typeface="Trebuchet MS"/>
                <a:ea typeface="Trebuchet MS"/>
                <a:cs typeface="Trebuchet MS"/>
                <a:sym typeface="Trebuchet MS"/>
              </a:rPr>
            </a:br>
            <a:r>
              <a:rPr lang="ru-RU" sz="2100" i="1">
                <a:solidFill>
                  <a:schemeClr val="dk1"/>
                </a:solidFill>
                <a:latin typeface="Trebuchet MS"/>
                <a:ea typeface="Trebuchet MS"/>
                <a:cs typeface="Trebuchet MS"/>
                <a:sym typeface="Trebuchet MS"/>
              </a:rPr>
              <a:t>(Потянуться – руки вверх)</a:t>
            </a:r>
            <a:br>
              <a:rPr lang="ru-RU" sz="2100">
                <a:solidFill>
                  <a:schemeClr val="dk1"/>
                </a:solidFill>
                <a:latin typeface="Trebuchet MS"/>
                <a:ea typeface="Trebuchet MS"/>
                <a:cs typeface="Trebuchet MS"/>
                <a:sym typeface="Trebuchet MS"/>
              </a:rPr>
            </a:br>
            <a:r>
              <a:rPr lang="ru-RU" sz="2100">
                <a:solidFill>
                  <a:schemeClr val="dk1"/>
                </a:solidFill>
                <a:latin typeface="Trebuchet MS"/>
                <a:ea typeface="Trebuchet MS"/>
                <a:cs typeface="Trebuchet MS"/>
                <a:sym typeface="Trebuchet MS"/>
              </a:rPr>
              <a:t>А внизу леса, поля –</a:t>
            </a:r>
            <a:br>
              <a:rPr lang="ru-RU" sz="2100">
                <a:solidFill>
                  <a:schemeClr val="dk1"/>
                </a:solidFill>
                <a:latin typeface="Trebuchet MS"/>
                <a:ea typeface="Trebuchet MS"/>
                <a:cs typeface="Trebuchet MS"/>
                <a:sym typeface="Trebuchet MS"/>
              </a:rPr>
            </a:br>
            <a:r>
              <a:rPr lang="ru-RU" sz="2100" i="1">
                <a:solidFill>
                  <a:schemeClr val="dk1"/>
                </a:solidFill>
                <a:latin typeface="Trebuchet MS"/>
                <a:ea typeface="Trebuchet MS"/>
                <a:cs typeface="Trebuchet MS"/>
                <a:sym typeface="Trebuchet MS"/>
              </a:rPr>
              <a:t>(Наклониться)</a:t>
            </a:r>
            <a:br>
              <a:rPr lang="ru-RU" sz="2100">
                <a:solidFill>
                  <a:schemeClr val="dk1"/>
                </a:solidFill>
                <a:latin typeface="Trebuchet MS"/>
                <a:ea typeface="Trebuchet MS"/>
                <a:cs typeface="Trebuchet MS"/>
                <a:sym typeface="Trebuchet MS"/>
              </a:rPr>
            </a:br>
            <a:r>
              <a:rPr lang="ru-RU" sz="2100">
                <a:solidFill>
                  <a:schemeClr val="dk1"/>
                </a:solidFill>
                <a:latin typeface="Trebuchet MS"/>
                <a:ea typeface="Trebuchet MS"/>
                <a:cs typeface="Trebuchet MS"/>
                <a:sym typeface="Trebuchet MS"/>
              </a:rPr>
              <a:t>Расстилается земля.</a:t>
            </a:r>
            <a:br>
              <a:rPr lang="ru-RU" sz="2100">
                <a:solidFill>
                  <a:schemeClr val="dk1"/>
                </a:solidFill>
                <a:latin typeface="Trebuchet MS"/>
                <a:ea typeface="Trebuchet MS"/>
                <a:cs typeface="Trebuchet MS"/>
                <a:sym typeface="Trebuchet MS"/>
              </a:rPr>
            </a:br>
            <a:r>
              <a:rPr lang="ru-RU" sz="2100" i="1">
                <a:solidFill>
                  <a:schemeClr val="dk1"/>
                </a:solidFill>
                <a:latin typeface="Trebuchet MS"/>
                <a:ea typeface="Trebuchet MS"/>
                <a:cs typeface="Trebuchet MS"/>
                <a:sym typeface="Trebuchet MS"/>
              </a:rPr>
              <a:t>(Руки развести в стороны)</a:t>
            </a:r>
            <a:br>
              <a:rPr lang="ru-RU" sz="1800">
                <a:solidFill>
                  <a:schemeClr val="dk1"/>
                </a:solidFill>
                <a:latin typeface="Trebuchet MS"/>
                <a:ea typeface="Trebuchet MS"/>
                <a:cs typeface="Trebuchet MS"/>
                <a:sym typeface="Trebuchet MS"/>
              </a:rPr>
            </a:br>
            <a:endParaRPr sz="1800">
              <a:solidFill>
                <a:schemeClr val="dk1"/>
              </a:solidFill>
              <a:latin typeface="Trebuchet MS"/>
              <a:ea typeface="Trebuchet MS"/>
              <a:cs typeface="Trebuchet MS"/>
              <a:sym typeface="Trebuchet MS"/>
            </a:endParaRPr>
          </a:p>
        </p:txBody>
      </p:sp>
      <p:pic>
        <p:nvPicPr>
          <p:cNvPr id="243" name="Google Shape;243;p15" descr="C:\Users\мама\Desktop\фоны на презентацию\images (1).jpg"/>
          <p:cNvPicPr preferRelativeResize="0"/>
          <p:nvPr/>
        </p:nvPicPr>
        <p:blipFill rotWithShape="1">
          <a:blip r:embed="rId4">
            <a:alphaModFix/>
          </a:blip>
          <a:srcRect/>
          <a:stretch/>
        </p:blipFill>
        <p:spPr>
          <a:xfrm>
            <a:off x="5868144" y="4573751"/>
            <a:ext cx="2143125" cy="2143125"/>
          </a:xfrm>
          <a:prstGeom prst="rect">
            <a:avLst/>
          </a:prstGeom>
          <a:noFill/>
          <a:ln>
            <a:noFill/>
          </a:ln>
        </p:spPr>
      </p:pic>
      <p:sp>
        <p:nvSpPr>
          <p:cNvPr id="244" name="Google Shape;244;p15"/>
          <p:cNvSpPr/>
          <p:nvPr/>
        </p:nvSpPr>
        <p:spPr>
          <a:xfrm>
            <a:off x="4652675" y="116626"/>
            <a:ext cx="4312200" cy="1522200"/>
          </a:xfrm>
          <a:prstGeom prst="roundRect">
            <a:avLst>
              <a:gd name="adj" fmla="val 16667"/>
            </a:avLst>
          </a:prstGeom>
          <a:solidFill>
            <a:srgbClr val="FFC000"/>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ru-RU" sz="1800">
                <a:solidFill>
                  <a:schemeClr val="lt1"/>
                </a:solidFill>
                <a:latin typeface="Trebuchet MS"/>
                <a:ea typeface="Trebuchet MS"/>
                <a:cs typeface="Trebuchet MS"/>
                <a:sym typeface="Trebuchet MS"/>
              </a:rPr>
              <a:t>Дорогой ДРУЖОК! Сейчас мы сделаем остановку в нашем рассказе о древних представлениях и отдохнем на планете…ОТГАДАЙ ЗАГАДКУ…</a:t>
            </a:r>
            <a:endParaRPr sz="1800">
              <a:solidFill>
                <a:schemeClr val="lt1"/>
              </a:solidFill>
              <a:latin typeface="Trebuchet MS"/>
              <a:ea typeface="Trebuchet MS"/>
              <a:cs typeface="Trebuchet MS"/>
              <a:sym typeface="Trebuchet M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44"/>
                                        </p:tgtEl>
                                        <p:attrNameLst>
                                          <p:attrName>style.visibility</p:attrName>
                                        </p:attrNameLst>
                                      </p:cBhvr>
                                      <p:to>
                                        <p:strVal val="visible"/>
                                      </p:to>
                                    </p:set>
                                    <p:anim calcmode="lin" valueType="num">
                                      <p:cBhvr additive="base">
                                        <p:cTn id="7" dur="3000"/>
                                        <p:tgtEl>
                                          <p:spTgt spid="244"/>
                                        </p:tgtEl>
                                        <p:attrNameLst>
                                          <p:attrName>ppt_y</p:attrName>
                                        </p:attrNameLst>
                                      </p:cBhvr>
                                      <p:tavLst>
                                        <p:tav tm="0">
                                          <p:val>
                                            <p:strVal val="#ppt_y-1"/>
                                          </p:val>
                                        </p:tav>
                                        <p:tav tm="100000">
                                          <p:val>
                                            <p:strVal val="#ppt_y"/>
                                          </p:val>
                                        </p:tav>
                                      </p:tavLst>
                                    </p:anim>
                                  </p:childTnLst>
                                </p:cTn>
                              </p:par>
                            </p:childTnLst>
                          </p:cTn>
                        </p:par>
                        <p:par>
                          <p:cTn id="8" fill="hold">
                            <p:stCondLst>
                              <p:cond delay="3000"/>
                            </p:stCondLst>
                            <p:childTnLst>
                              <p:par>
                                <p:cTn id="9" presetID="2" presetClass="entr" presetSubtype="2" fill="hold" nodeType="afterEffect">
                                  <p:stCondLst>
                                    <p:cond delay="0"/>
                                  </p:stCondLst>
                                  <p:childTnLst>
                                    <p:set>
                                      <p:cBhvr>
                                        <p:cTn id="10" dur="1" fill="hold">
                                          <p:stCondLst>
                                            <p:cond delay="0"/>
                                          </p:stCondLst>
                                        </p:cTn>
                                        <p:tgtEl>
                                          <p:spTgt spid="237"/>
                                        </p:tgtEl>
                                        <p:attrNameLst>
                                          <p:attrName>style.visibility</p:attrName>
                                        </p:attrNameLst>
                                      </p:cBhvr>
                                      <p:to>
                                        <p:strVal val="visible"/>
                                      </p:to>
                                    </p:set>
                                    <p:anim calcmode="lin" valueType="num">
                                      <p:cBhvr additive="base">
                                        <p:cTn id="11" dur="2900"/>
                                        <p:tgtEl>
                                          <p:spTgt spid="237"/>
                                        </p:tgtEl>
                                        <p:attrNameLst>
                                          <p:attrName>ppt_x</p:attrName>
                                        </p:attrNameLst>
                                      </p:cBhvr>
                                      <p:tavLst>
                                        <p:tav tm="0">
                                          <p:val>
                                            <p:strVal val="#ppt_x+1"/>
                                          </p:val>
                                        </p:tav>
                                        <p:tav tm="100000">
                                          <p:val>
                                            <p:strVal val="#ppt_x"/>
                                          </p:val>
                                        </p:tav>
                                      </p:tavLst>
                                    </p:anim>
                                  </p:childTnLst>
                                </p:cTn>
                              </p:par>
                            </p:childTnLst>
                          </p:cTn>
                        </p:par>
                        <p:par>
                          <p:cTn id="12" fill="hold">
                            <p:stCondLst>
                              <p:cond delay="5900"/>
                            </p:stCondLst>
                            <p:childTnLst>
                              <p:par>
                                <p:cTn id="13" presetID="2" presetClass="entr" presetSubtype="8" fill="hold" nodeType="afterEffect">
                                  <p:stCondLst>
                                    <p:cond delay="0"/>
                                  </p:stCondLst>
                                  <p:childTnLst>
                                    <p:set>
                                      <p:cBhvr>
                                        <p:cTn id="14" dur="1" fill="hold">
                                          <p:stCondLst>
                                            <p:cond delay="0"/>
                                          </p:stCondLst>
                                        </p:cTn>
                                        <p:tgtEl>
                                          <p:spTgt spid="238"/>
                                        </p:tgtEl>
                                        <p:attrNameLst>
                                          <p:attrName>style.visibility</p:attrName>
                                        </p:attrNameLst>
                                      </p:cBhvr>
                                      <p:to>
                                        <p:strVal val="visible"/>
                                      </p:to>
                                    </p:set>
                                    <p:anim calcmode="lin" valueType="num">
                                      <p:cBhvr additive="base">
                                        <p:cTn id="15" dur="3100"/>
                                        <p:tgtEl>
                                          <p:spTgt spid="238"/>
                                        </p:tgtEl>
                                        <p:attrNameLst>
                                          <p:attrName>ppt_x</p:attrName>
                                        </p:attrNameLst>
                                      </p:cBhvr>
                                      <p:tavLst>
                                        <p:tav tm="0">
                                          <p:val>
                                            <p:strVal val="#ppt_x-1"/>
                                          </p:val>
                                        </p:tav>
                                        <p:tav tm="100000">
                                          <p:val>
                                            <p:strVal val="#ppt_x"/>
                                          </p:val>
                                        </p:tav>
                                      </p:tavLst>
                                    </p:anim>
                                  </p:childTnLst>
                                </p:cTn>
                              </p:par>
                            </p:childTnLst>
                          </p:cTn>
                        </p:par>
                        <p:par>
                          <p:cTn id="16" fill="hold">
                            <p:stCondLst>
                              <p:cond delay="9000"/>
                            </p:stCondLst>
                            <p:childTnLst>
                              <p:par>
                                <p:cTn id="17" presetID="2" presetClass="entr" presetSubtype="4" fill="hold" nodeType="afterEffect">
                                  <p:stCondLst>
                                    <p:cond delay="0"/>
                                  </p:stCondLst>
                                  <p:childTnLst>
                                    <p:set>
                                      <p:cBhvr>
                                        <p:cTn id="18" dur="1" fill="hold">
                                          <p:stCondLst>
                                            <p:cond delay="0"/>
                                          </p:stCondLst>
                                        </p:cTn>
                                        <p:tgtEl>
                                          <p:spTgt spid="240"/>
                                        </p:tgtEl>
                                        <p:attrNameLst>
                                          <p:attrName>style.visibility</p:attrName>
                                        </p:attrNameLst>
                                      </p:cBhvr>
                                      <p:to>
                                        <p:strVal val="visible"/>
                                      </p:to>
                                    </p:set>
                                    <p:anim calcmode="lin" valueType="num">
                                      <p:cBhvr additive="base">
                                        <p:cTn id="19" dur="3200"/>
                                        <p:tgtEl>
                                          <p:spTgt spid="240"/>
                                        </p:tgtEl>
                                        <p:attrNameLst>
                                          <p:attrName>ppt_y</p:attrName>
                                        </p:attrNameLst>
                                      </p:cBhvr>
                                      <p:tavLst>
                                        <p:tav tm="0">
                                          <p:val>
                                            <p:strVal val="#ppt_y+1"/>
                                          </p:val>
                                        </p:tav>
                                        <p:tav tm="100000">
                                          <p:val>
                                            <p:strVal val="#ppt_y"/>
                                          </p:val>
                                        </p:tav>
                                      </p:tavLst>
                                    </p:anim>
                                  </p:childTnLst>
                                </p:cTn>
                              </p:par>
                            </p:childTnLst>
                          </p:cTn>
                        </p:par>
                        <p:par>
                          <p:cTn id="20" fill="hold">
                            <p:stCondLst>
                              <p:cond delay="12200"/>
                            </p:stCondLst>
                            <p:childTnLst>
                              <p:par>
                                <p:cTn id="21" presetID="2" presetClass="entr" presetSubtype="8" fill="hold" nodeType="afterEffect">
                                  <p:stCondLst>
                                    <p:cond delay="0"/>
                                  </p:stCondLst>
                                  <p:childTnLst>
                                    <p:set>
                                      <p:cBhvr>
                                        <p:cTn id="22" dur="1" fill="hold">
                                          <p:stCondLst>
                                            <p:cond delay="0"/>
                                          </p:stCondLst>
                                        </p:cTn>
                                        <p:tgtEl>
                                          <p:spTgt spid="242"/>
                                        </p:tgtEl>
                                        <p:attrNameLst>
                                          <p:attrName>style.visibility</p:attrName>
                                        </p:attrNameLst>
                                      </p:cBhvr>
                                      <p:to>
                                        <p:strVal val="visible"/>
                                      </p:to>
                                    </p:set>
                                    <p:anim calcmode="lin" valueType="num">
                                      <p:cBhvr additive="base">
                                        <p:cTn id="23" dur="4000"/>
                                        <p:tgtEl>
                                          <p:spTgt spid="242"/>
                                        </p:tgtEl>
                                        <p:attrNameLst>
                                          <p:attrName>ppt_x</p:attrName>
                                        </p:attrNameLst>
                                      </p:cBhvr>
                                      <p:tavLst>
                                        <p:tav tm="0">
                                          <p:val>
                                            <p:strVal val="#ppt_x-1"/>
                                          </p:val>
                                        </p:tav>
                                        <p:tav tm="100000">
                                          <p:val>
                                            <p:strVal val="#ppt_x"/>
                                          </p:val>
                                        </p:tav>
                                      </p:tavLst>
                                    </p:anim>
                                  </p:childTnLst>
                                </p:cTn>
                              </p:par>
                              <p:par>
                                <p:cTn id="24" presetID="2" presetClass="entr" presetSubtype="4" fill="hold" nodeType="withEffect">
                                  <p:stCondLst>
                                    <p:cond delay="0"/>
                                  </p:stCondLst>
                                  <p:childTnLst>
                                    <p:set>
                                      <p:cBhvr>
                                        <p:cTn id="25" dur="1" fill="hold">
                                          <p:stCondLst>
                                            <p:cond delay="0"/>
                                          </p:stCondLst>
                                        </p:cTn>
                                        <p:tgtEl>
                                          <p:spTgt spid="243"/>
                                        </p:tgtEl>
                                        <p:attrNameLst>
                                          <p:attrName>style.visibility</p:attrName>
                                        </p:attrNameLst>
                                      </p:cBhvr>
                                      <p:to>
                                        <p:strVal val="visible"/>
                                      </p:to>
                                    </p:set>
                                    <p:anim calcmode="lin" valueType="num">
                                      <p:cBhvr additive="base">
                                        <p:cTn id="26" dur="3500"/>
                                        <p:tgtEl>
                                          <p:spTgt spid="2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Shape 248"/>
        <p:cNvGrpSpPr/>
        <p:nvPr/>
      </p:nvGrpSpPr>
      <p:grpSpPr>
        <a:xfrm>
          <a:off x="0" y="0"/>
          <a:ext cx="0" cy="0"/>
          <a:chOff x="0" y="0"/>
          <a:chExt cx="0" cy="0"/>
        </a:xfrm>
      </p:grpSpPr>
      <p:sp>
        <p:nvSpPr>
          <p:cNvPr id="249" name="Google Shape;249;p16"/>
          <p:cNvSpPr txBox="1">
            <a:spLocks noGrp="1"/>
          </p:cNvSpPr>
          <p:nvPr>
            <p:ph type="title"/>
          </p:nvPr>
        </p:nvSpPr>
        <p:spPr>
          <a:xfrm>
            <a:off x="727268" y="4464421"/>
            <a:ext cx="3196660" cy="1700883"/>
          </a:xfrm>
          <a:prstGeom prst="rect">
            <a:avLst/>
          </a:prstGeom>
          <a:noFill/>
          <a:ln>
            <a:noFill/>
          </a:ln>
        </p:spPr>
        <p:txBody>
          <a:bodyPr spcFirstLastPara="1" wrap="square" lIns="91425" tIns="45700" rIns="91425" bIns="45700" anchor="b" anchorCtr="0">
            <a:noAutofit/>
          </a:bodyPr>
          <a:lstStyle/>
          <a:p>
            <a:pPr marL="320040" lvl="0" indent="-373888" algn="l" rtl="0">
              <a:spcBef>
                <a:spcPts val="0"/>
              </a:spcBef>
              <a:spcAft>
                <a:spcPts val="0"/>
              </a:spcAft>
              <a:buSzPts val="5888"/>
              <a:buChar char="*"/>
            </a:pPr>
            <a:r>
              <a:rPr lang="ru-RU"/>
              <a:t>Миф 4</a:t>
            </a:r>
            <a:endParaRPr/>
          </a:p>
        </p:txBody>
      </p:sp>
      <p:sp>
        <p:nvSpPr>
          <p:cNvPr id="250" name="Google Shape;250;p16"/>
          <p:cNvSpPr txBox="1">
            <a:spLocks noGrp="1"/>
          </p:cNvSpPr>
          <p:nvPr>
            <p:ph type="body" idx="1"/>
          </p:nvPr>
        </p:nvSpPr>
        <p:spPr>
          <a:xfrm>
            <a:off x="877875" y="1707625"/>
            <a:ext cx="3262200" cy="35937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SzPts val="3120"/>
              <a:buNone/>
            </a:pPr>
            <a:r>
              <a:rPr lang="ru-RU" sz="2400">
                <a:latin typeface="Comic Sans MS"/>
                <a:ea typeface="Comic Sans MS"/>
                <a:cs typeface="Comic Sans MS"/>
                <a:sym typeface="Comic Sans MS"/>
              </a:rPr>
              <a:t> Некоторые древние  народы полагали, что наша планета лежит на трех мо­гучих слонах-великанах. Другие думали, что Землю держат огромные киты или черепахи.</a:t>
            </a:r>
            <a:endParaRPr/>
          </a:p>
          <a:p>
            <a:pPr marL="182880" lvl="0" indent="-50800" algn="l" rtl="0">
              <a:lnSpc>
                <a:spcPct val="90000"/>
              </a:lnSpc>
              <a:spcBef>
                <a:spcPts val="620"/>
              </a:spcBef>
              <a:spcAft>
                <a:spcPts val="0"/>
              </a:spcAft>
              <a:buSzPts val="2080"/>
              <a:buFont typeface="Georgia"/>
              <a:buNone/>
            </a:pPr>
            <a:endParaRPr/>
          </a:p>
        </p:txBody>
      </p:sp>
      <p:pic>
        <p:nvPicPr>
          <p:cNvPr id="251" name="Google Shape;251;p16" descr="C:\Users\мама\Desktop\миф 3.jpg"/>
          <p:cNvPicPr preferRelativeResize="0">
            <a:picLocks noGrp="1"/>
          </p:cNvPicPr>
          <p:nvPr>
            <p:ph type="pic" idx="2"/>
          </p:nvPr>
        </p:nvPicPr>
        <p:blipFill rotWithShape="1">
          <a:blip r:embed="rId3">
            <a:alphaModFix/>
          </a:blip>
          <a:srcRect l="3880" r="3880"/>
          <a:stretch/>
        </p:blipFill>
        <p:spPr>
          <a:xfrm>
            <a:off x="4475175" y="1143000"/>
            <a:ext cx="4114800" cy="3127806"/>
          </a:xfrm>
          <a:prstGeom prst="rect">
            <a:avLst/>
          </a:prstGeom>
          <a:noFill/>
          <a:ln>
            <a:noFill/>
          </a:ln>
          <a:effectLst>
            <a:reflection stA="23000" endA="300" endPos="28000" sy="-100000" algn="bl" rotWithShape="0"/>
          </a:effectLst>
        </p:spPr>
      </p:pic>
      <p:sp>
        <p:nvSpPr>
          <p:cNvPr id="252" name="Google Shape;252;p16"/>
          <p:cNvSpPr/>
          <p:nvPr/>
        </p:nvSpPr>
        <p:spPr>
          <a:xfrm>
            <a:off x="7524328" y="5589240"/>
            <a:ext cx="958976" cy="1008112"/>
          </a:xfrm>
          <a:prstGeom prst="uturnArrow">
            <a:avLst>
              <a:gd name="adj1" fmla="val 25000"/>
              <a:gd name="adj2" fmla="val 24428"/>
              <a:gd name="adj3" fmla="val 25000"/>
              <a:gd name="adj4" fmla="val 44271"/>
              <a:gd name="adj5" fmla="val 75000"/>
            </a:avLst>
          </a:prstGeom>
          <a:solidFill>
            <a:schemeClr val="accent1"/>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253" name="Google Shape;253;p16"/>
          <p:cNvSpPr/>
          <p:nvPr/>
        </p:nvSpPr>
        <p:spPr>
          <a:xfrm>
            <a:off x="539552" y="548680"/>
            <a:ext cx="3816424" cy="914400"/>
          </a:xfrm>
          <a:prstGeom prst="roundRect">
            <a:avLst>
              <a:gd name="adj" fmla="val 16667"/>
            </a:avLst>
          </a:prstGeom>
          <a:solidFill>
            <a:schemeClr val="accent1"/>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ru-RU" sz="1800">
                <a:solidFill>
                  <a:schemeClr val="lt1"/>
                </a:solidFill>
                <a:latin typeface="Trebuchet MS"/>
                <a:ea typeface="Trebuchet MS"/>
                <a:cs typeface="Trebuchet MS"/>
                <a:sym typeface="Trebuchet MS"/>
              </a:rPr>
              <a:t>Малыш, после спортивной минутки вернемся к древним людям…</a:t>
            </a:r>
            <a:endParaRPr sz="1800">
              <a:solidFill>
                <a:schemeClr val="lt1"/>
              </a:solidFill>
              <a:latin typeface="Trebuchet MS"/>
              <a:ea typeface="Trebuchet MS"/>
              <a:cs typeface="Trebuchet MS"/>
              <a:sym typeface="Trebuchet M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253"/>
                                        </p:tgtEl>
                                        <p:attrNameLst>
                                          <p:attrName>style.visibility</p:attrName>
                                        </p:attrNameLst>
                                      </p:cBhvr>
                                      <p:to>
                                        <p:strVal val="visible"/>
                                      </p:to>
                                    </p:set>
                                  </p:childTnLst>
                                </p:cTn>
                              </p:par>
                            </p:childTnLst>
                          </p:cTn>
                        </p:par>
                        <p:par>
                          <p:cTn id="7" fill="hold">
                            <p:stCondLst>
                              <p:cond delay="2500"/>
                            </p:stCondLst>
                            <p:childTnLst>
                              <p:par>
                                <p:cTn id="8" presetID="2" presetClass="entr" presetSubtype="4" fill="hold" nodeType="afterEffect">
                                  <p:stCondLst>
                                    <p:cond delay="0"/>
                                  </p:stCondLst>
                                  <p:childTnLst>
                                    <p:set>
                                      <p:cBhvr>
                                        <p:cTn id="9" dur="1" fill="hold">
                                          <p:stCondLst>
                                            <p:cond delay="0"/>
                                          </p:stCondLst>
                                        </p:cTn>
                                        <p:tgtEl>
                                          <p:spTgt spid="250"/>
                                        </p:tgtEl>
                                        <p:attrNameLst>
                                          <p:attrName>style.visibility</p:attrName>
                                        </p:attrNameLst>
                                      </p:cBhvr>
                                      <p:to>
                                        <p:strVal val="visible"/>
                                      </p:to>
                                    </p:set>
                                    <p:anim calcmode="lin" valueType="num">
                                      <p:cBhvr additive="base">
                                        <p:cTn id="10" dur="3500"/>
                                        <p:tgtEl>
                                          <p:spTgt spid="250"/>
                                        </p:tgtEl>
                                        <p:attrNameLst>
                                          <p:attrName>ppt_y</p:attrName>
                                        </p:attrNameLst>
                                      </p:cBhvr>
                                      <p:tavLst>
                                        <p:tav tm="0">
                                          <p:val>
                                            <p:strVal val="#ppt_y+1"/>
                                          </p:val>
                                        </p:tav>
                                        <p:tav tm="100000">
                                          <p:val>
                                            <p:strVal val="#ppt_y"/>
                                          </p:val>
                                        </p:tav>
                                      </p:tavLst>
                                    </p:anim>
                                  </p:childTnLst>
                                </p:cTn>
                              </p:par>
                            </p:childTnLst>
                          </p:cTn>
                        </p:par>
                        <p:par>
                          <p:cTn id="11" fill="hold">
                            <p:stCondLst>
                              <p:cond delay="6000"/>
                            </p:stCondLst>
                            <p:childTnLst>
                              <p:par>
                                <p:cTn id="12" presetID="2" presetClass="entr" presetSubtype="2" fill="hold" nodeType="afterEffect">
                                  <p:stCondLst>
                                    <p:cond delay="0"/>
                                  </p:stCondLst>
                                  <p:childTnLst>
                                    <p:set>
                                      <p:cBhvr>
                                        <p:cTn id="13" dur="1" fill="hold">
                                          <p:stCondLst>
                                            <p:cond delay="0"/>
                                          </p:stCondLst>
                                        </p:cTn>
                                        <p:tgtEl>
                                          <p:spTgt spid="251"/>
                                        </p:tgtEl>
                                        <p:attrNameLst>
                                          <p:attrName>style.visibility</p:attrName>
                                        </p:attrNameLst>
                                      </p:cBhvr>
                                      <p:to>
                                        <p:strVal val="visible"/>
                                      </p:to>
                                    </p:set>
                                    <p:anim calcmode="lin" valueType="num">
                                      <p:cBhvr additive="base">
                                        <p:cTn id="14" dur="3700"/>
                                        <p:tgtEl>
                                          <p:spTgt spid="251"/>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p17"/>
          <p:cNvSpPr/>
          <p:nvPr/>
        </p:nvSpPr>
        <p:spPr>
          <a:xfrm>
            <a:off x="3779925" y="82625"/>
            <a:ext cx="5364000" cy="5002500"/>
          </a:xfrm>
          <a:prstGeom prst="ellipse">
            <a:avLst/>
          </a:prstGeom>
          <a:solidFill>
            <a:srgbClr val="00B0F0"/>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1">
              <a:solidFill>
                <a:schemeClr val="lt1"/>
              </a:solidFill>
              <a:latin typeface="Trebuchet MS"/>
              <a:ea typeface="Trebuchet MS"/>
              <a:cs typeface="Trebuchet MS"/>
              <a:sym typeface="Trebuchet MS"/>
            </a:endParaRPr>
          </a:p>
          <a:p>
            <a:pPr marL="0" marR="0" lvl="0" indent="0" algn="ctr" rtl="0">
              <a:spcBef>
                <a:spcPts val="0"/>
              </a:spcBef>
              <a:spcAft>
                <a:spcPts val="0"/>
              </a:spcAft>
              <a:buNone/>
            </a:pPr>
            <a:r>
              <a:rPr lang="ru-RU" sz="1800" b="1">
                <a:solidFill>
                  <a:schemeClr val="lt1"/>
                </a:solidFill>
                <a:latin typeface="Trebuchet MS"/>
                <a:ea typeface="Trebuchet MS"/>
                <a:cs typeface="Trebuchet MS"/>
                <a:sym typeface="Trebuchet MS"/>
              </a:rPr>
              <a:t>Дорогой Малыш, чтобы понять, как выглядела наша Земля по мнению древних людей,  можно   слепить   трех черепашек и поставить на них тарелочку -  Это будет макет  плоской Земли, которую держат черепашки.</a:t>
            </a:r>
            <a:endParaRPr b="1"/>
          </a:p>
          <a:p>
            <a:pPr marL="0" marR="0" lvl="0" indent="0" algn="ctr" rtl="0">
              <a:spcBef>
                <a:spcPts val="0"/>
              </a:spcBef>
              <a:spcAft>
                <a:spcPts val="0"/>
              </a:spcAft>
              <a:buNone/>
            </a:pPr>
            <a:r>
              <a:rPr lang="ru-RU" sz="1800" b="1">
                <a:solidFill>
                  <a:schemeClr val="lt1"/>
                </a:solidFill>
                <a:latin typeface="Trebuchet MS"/>
                <a:ea typeface="Trebuchet MS"/>
                <a:cs typeface="Trebuchet MS"/>
                <a:sym typeface="Trebuchet MS"/>
              </a:rPr>
              <a:t>Этот макет может быть твоей первой  поделкой в копилке знаний о Космосе, первым экспонатом в семейном космическом музее, который Ты вместе с родителями сможешь открыть.</a:t>
            </a:r>
            <a:endParaRPr b="1"/>
          </a:p>
        </p:txBody>
      </p:sp>
      <p:pic>
        <p:nvPicPr>
          <p:cNvPr id="259" name="Google Shape;259;p17" descr="C:\Users\мама\Desktop\музей космоса 2.jpg"/>
          <p:cNvPicPr preferRelativeResize="0"/>
          <p:nvPr/>
        </p:nvPicPr>
        <p:blipFill rotWithShape="1">
          <a:blip r:embed="rId3">
            <a:alphaModFix/>
          </a:blip>
          <a:srcRect/>
          <a:stretch/>
        </p:blipFill>
        <p:spPr>
          <a:xfrm>
            <a:off x="395537" y="142082"/>
            <a:ext cx="3384376" cy="6690312"/>
          </a:xfrm>
          <a:prstGeom prst="rect">
            <a:avLst/>
          </a:prstGeom>
          <a:noFill/>
          <a:ln>
            <a:noFill/>
          </a:ln>
        </p:spPr>
      </p:pic>
      <p:sp>
        <p:nvSpPr>
          <p:cNvPr id="260" name="Google Shape;260;p17"/>
          <p:cNvSpPr/>
          <p:nvPr/>
        </p:nvSpPr>
        <p:spPr>
          <a:xfrm>
            <a:off x="4067950" y="5085173"/>
            <a:ext cx="4731900" cy="956700"/>
          </a:xfrm>
          <a:prstGeom prst="roundRect">
            <a:avLst>
              <a:gd name="adj" fmla="val 16667"/>
            </a:avLst>
          </a:prstGeom>
          <a:solidFill>
            <a:schemeClr val="accent1"/>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ru-RU" sz="1800" b="1">
                <a:solidFill>
                  <a:schemeClr val="lt1"/>
                </a:solidFill>
                <a:latin typeface="Trebuchet MS"/>
                <a:ea typeface="Trebuchet MS"/>
                <a:cs typeface="Trebuchet MS"/>
                <a:sym typeface="Trebuchet MS"/>
              </a:rPr>
              <a:t>ЛЕПКА будущего экспоната в Музее Юного Космонавта:</a:t>
            </a:r>
            <a:endParaRPr b="1"/>
          </a:p>
          <a:p>
            <a:pPr marL="0" marR="0" lvl="0" indent="0" algn="ctr" rtl="0">
              <a:spcBef>
                <a:spcPts val="0"/>
              </a:spcBef>
              <a:spcAft>
                <a:spcPts val="0"/>
              </a:spcAft>
              <a:buNone/>
            </a:pPr>
            <a:r>
              <a:rPr lang="ru-RU" sz="1800" b="1">
                <a:solidFill>
                  <a:schemeClr val="lt1"/>
                </a:solidFill>
                <a:latin typeface="Trebuchet MS"/>
                <a:ea typeface="Trebuchet MS"/>
                <a:cs typeface="Trebuchet MS"/>
                <a:sym typeface="Trebuchet MS"/>
              </a:rPr>
              <a:t>Макет Вселенной по МИФу 4</a:t>
            </a:r>
            <a:endParaRPr sz="1800" b="1">
              <a:solidFill>
                <a:schemeClr val="lt1"/>
              </a:solidFill>
              <a:latin typeface="Trebuchet MS"/>
              <a:ea typeface="Trebuchet MS"/>
              <a:cs typeface="Trebuchet MS"/>
              <a:sym typeface="Trebuchet MS"/>
            </a:endParaRPr>
          </a:p>
        </p:txBody>
      </p:sp>
      <p:sp>
        <p:nvSpPr>
          <p:cNvPr id="261" name="Google Shape;261;p17"/>
          <p:cNvSpPr/>
          <p:nvPr/>
        </p:nvSpPr>
        <p:spPr>
          <a:xfrm>
            <a:off x="6444670" y="6093295"/>
            <a:ext cx="484632" cy="773415"/>
          </a:xfrm>
          <a:prstGeom prst="downArrow">
            <a:avLst>
              <a:gd name="adj1" fmla="val 50000"/>
              <a:gd name="adj2" fmla="val 50000"/>
            </a:avLst>
          </a:prstGeom>
          <a:solidFill>
            <a:schemeClr val="accent1"/>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58"/>
                                        </p:tgtEl>
                                        <p:attrNameLst>
                                          <p:attrName>style.visibility</p:attrName>
                                        </p:attrNameLst>
                                      </p:cBhvr>
                                      <p:to>
                                        <p:strVal val="visible"/>
                                      </p:to>
                                    </p:set>
                                    <p:anim calcmode="lin" valueType="num">
                                      <p:cBhvr additive="base">
                                        <p:cTn id="7" dur="2500"/>
                                        <p:tgtEl>
                                          <p:spTgt spid="258"/>
                                        </p:tgtEl>
                                        <p:attrNameLst>
                                          <p:attrName>ppt_y</p:attrName>
                                        </p:attrNameLst>
                                      </p:cBhvr>
                                      <p:tavLst>
                                        <p:tav tm="0">
                                          <p:val>
                                            <p:strVal val="#ppt_y+1"/>
                                          </p:val>
                                        </p:tav>
                                        <p:tav tm="100000">
                                          <p:val>
                                            <p:strVal val="#ppt_y"/>
                                          </p:val>
                                        </p:tav>
                                      </p:tavLst>
                                    </p:anim>
                                  </p:childTnLst>
                                </p:cTn>
                              </p:par>
                            </p:childTnLst>
                          </p:cTn>
                        </p:par>
                        <p:par>
                          <p:cTn id="8" fill="hold">
                            <p:stCondLst>
                              <p:cond delay="2500"/>
                            </p:stCondLst>
                            <p:childTnLst>
                              <p:par>
                                <p:cTn id="9" presetID="1" presetClass="entr" presetSubtype="0" fill="hold" nodeType="afterEffect">
                                  <p:stCondLst>
                                    <p:cond delay="0"/>
                                  </p:stCondLst>
                                  <p:childTnLst>
                                    <p:set>
                                      <p:cBhvr>
                                        <p:cTn id="10" dur="1" fill="hold">
                                          <p:stCondLst>
                                            <p:cond delay="0"/>
                                          </p:stCondLst>
                                        </p:cTn>
                                        <p:tgtEl>
                                          <p:spTgt spid="259"/>
                                        </p:tgtEl>
                                        <p:attrNameLst>
                                          <p:attrName>style.visibility</p:attrName>
                                        </p:attrNameLst>
                                      </p:cBhvr>
                                      <p:to>
                                        <p:strVal val="visible"/>
                                      </p:to>
                                    </p:set>
                                  </p:childTnLst>
                                </p:cTn>
                              </p:par>
                            </p:childTnLst>
                          </p:cTn>
                        </p:par>
                        <p:par>
                          <p:cTn id="11" fill="hold">
                            <p:stCondLst>
                              <p:cond delay="5700"/>
                            </p:stCondLst>
                            <p:childTnLst>
                              <p:par>
                                <p:cTn id="12" presetID="1" presetClass="entr" presetSubtype="0" fill="hold" nodeType="afterEffect">
                                  <p:stCondLst>
                                    <p:cond delay="0"/>
                                  </p:stCondLst>
                                  <p:childTnLst>
                                    <p:set>
                                      <p:cBhvr>
                                        <p:cTn id="13" dur="1" fill="hold">
                                          <p:stCondLst>
                                            <p:cond delay="0"/>
                                          </p:stCondLst>
                                        </p:cTn>
                                        <p:tgtEl>
                                          <p:spTgt spid="260"/>
                                        </p:tgtEl>
                                        <p:attrNameLst>
                                          <p:attrName>style.visibility</p:attrName>
                                        </p:attrNameLst>
                                      </p:cBhvr>
                                      <p:to>
                                        <p:strVal val="visible"/>
                                      </p:to>
                                    </p:set>
                                  </p:childTnLst>
                                </p:cTn>
                              </p:par>
                            </p:childTnLst>
                          </p:cTn>
                        </p:par>
                        <p:par>
                          <p:cTn id="14" fill="hold">
                            <p:stCondLst>
                              <p:cond delay="10200"/>
                            </p:stCondLst>
                            <p:childTnLst>
                              <p:par>
                                <p:cTn id="15" presetID="1" presetClass="entr" presetSubtype="0" fill="hold" nodeType="afterEffect">
                                  <p:stCondLst>
                                    <p:cond delay="0"/>
                                  </p:stCondLst>
                                  <p:childTnLst>
                                    <p:set>
                                      <p:cBhvr>
                                        <p:cTn id="16" dur="1" fill="hold">
                                          <p:stCondLst>
                                            <p:cond delay="0"/>
                                          </p:stCondLst>
                                        </p:cTn>
                                        <p:tgtEl>
                                          <p:spTgt spid="2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pic>
        <p:nvPicPr>
          <p:cNvPr id="266" name="Google Shape;266;p18" descr="Лепка из пластилина для детей 3-4 лет в детском саду на тему зима ..."/>
          <p:cNvPicPr preferRelativeResize="0"/>
          <p:nvPr/>
        </p:nvPicPr>
        <p:blipFill rotWithShape="1">
          <a:blip r:embed="rId3">
            <a:alphaModFix/>
          </a:blip>
          <a:srcRect/>
          <a:stretch/>
        </p:blipFill>
        <p:spPr>
          <a:xfrm>
            <a:off x="567100" y="1822000"/>
            <a:ext cx="8009801" cy="4760550"/>
          </a:xfrm>
          <a:prstGeom prst="rect">
            <a:avLst/>
          </a:prstGeom>
          <a:noFill/>
          <a:ln>
            <a:noFill/>
          </a:ln>
        </p:spPr>
      </p:pic>
      <p:sp>
        <p:nvSpPr>
          <p:cNvPr id="267" name="Google Shape;267;p18"/>
          <p:cNvSpPr/>
          <p:nvPr/>
        </p:nvSpPr>
        <p:spPr>
          <a:xfrm>
            <a:off x="1473500" y="426899"/>
            <a:ext cx="6699000" cy="1036200"/>
          </a:xfrm>
          <a:prstGeom prst="roundRect">
            <a:avLst>
              <a:gd name="adj" fmla="val 16667"/>
            </a:avLst>
          </a:prstGeom>
          <a:solidFill>
            <a:schemeClr val="accent1"/>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ru-RU" sz="1800">
                <a:solidFill>
                  <a:schemeClr val="lt1"/>
                </a:solidFill>
                <a:latin typeface="Trebuchet MS"/>
                <a:ea typeface="Trebuchet MS"/>
                <a:cs typeface="Trebuchet MS"/>
                <a:sym typeface="Trebuchet MS"/>
              </a:rPr>
              <a:t>В помощь тебе представлены приемы лепки, которыми Ты, дорогой Малыш, можешь использовать </a:t>
            </a:r>
            <a:endParaRPr sz="1800">
              <a:solidFill>
                <a:schemeClr val="lt1"/>
              </a:solidFill>
              <a:latin typeface="Trebuchet MS"/>
              <a:ea typeface="Trebuchet MS"/>
              <a:cs typeface="Trebuchet MS"/>
              <a:sym typeface="Trebuchet M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267"/>
                                        </p:tgtEl>
                                        <p:attrNameLst>
                                          <p:attrName>style.visibility</p:attrName>
                                        </p:attrNameLst>
                                      </p:cBhvr>
                                      <p:to>
                                        <p:strVal val="visible"/>
                                      </p:to>
                                    </p:set>
                                  </p:childTnLst>
                                </p:cTn>
                              </p:par>
                            </p:childTnLst>
                          </p:cTn>
                        </p:par>
                        <p:par>
                          <p:cTn id="7" fill="hold">
                            <p:stCondLst>
                              <p:cond delay="1900"/>
                            </p:stCondLst>
                            <p:childTnLst>
                              <p:par>
                                <p:cTn id="8" presetID="2" presetClass="entr" presetSubtype="4" fill="hold" nodeType="afterEffect">
                                  <p:stCondLst>
                                    <p:cond delay="0"/>
                                  </p:stCondLst>
                                  <p:childTnLst>
                                    <p:set>
                                      <p:cBhvr>
                                        <p:cTn id="9" dur="1" fill="hold">
                                          <p:stCondLst>
                                            <p:cond delay="0"/>
                                          </p:stCondLst>
                                        </p:cTn>
                                        <p:tgtEl>
                                          <p:spTgt spid="266"/>
                                        </p:tgtEl>
                                        <p:attrNameLst>
                                          <p:attrName>style.visibility</p:attrName>
                                        </p:attrNameLst>
                                      </p:cBhvr>
                                      <p:to>
                                        <p:strVal val="visible"/>
                                      </p:to>
                                    </p:set>
                                    <p:anim calcmode="lin" valueType="num">
                                      <p:cBhvr additive="base">
                                        <p:cTn id="10" dur="4000"/>
                                        <p:tgtEl>
                                          <p:spTgt spid="26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p19"/>
          <p:cNvSpPr txBox="1">
            <a:spLocks noGrp="1"/>
          </p:cNvSpPr>
          <p:nvPr>
            <p:ph type="title"/>
          </p:nvPr>
        </p:nvSpPr>
        <p:spPr>
          <a:xfrm>
            <a:off x="323528" y="4437112"/>
            <a:ext cx="8424936" cy="1152128"/>
          </a:xfrm>
          <a:prstGeom prst="rect">
            <a:avLst/>
          </a:prstGeom>
          <a:solidFill>
            <a:schemeClr val="lt2"/>
          </a:solidFill>
          <a:ln>
            <a:noFill/>
          </a:ln>
        </p:spPr>
        <p:txBody>
          <a:bodyPr spcFirstLastPara="1" wrap="square" lIns="91425" tIns="45700" rIns="91425" bIns="45700" anchor="t" anchorCtr="0">
            <a:noAutofit/>
          </a:bodyPr>
          <a:lstStyle/>
          <a:p>
            <a:pPr marL="320040" lvl="0" indent="-320040" algn="r" rtl="0">
              <a:spcBef>
                <a:spcPts val="0"/>
              </a:spcBef>
              <a:spcAft>
                <a:spcPts val="0"/>
              </a:spcAft>
              <a:buSzPts val="2048"/>
              <a:buChar char="*"/>
            </a:pPr>
            <a:r>
              <a:rPr lang="ru-RU" sz="1600">
                <a:latin typeface="Comic Sans MS"/>
                <a:ea typeface="Comic Sans MS"/>
                <a:cs typeface="Comic Sans MS"/>
                <a:sym typeface="Comic Sans MS"/>
              </a:rPr>
              <a:t>А здесь можно увидеть этапы лепки черепашки – сделать одну для будущей поделки, а две другие тебе могут помочь сделать родители. Потом на трех черепашек поставите тарелочку и можно сфотографировать свой экспонат семейного музея </a:t>
            </a:r>
            <a:endParaRPr sz="1600">
              <a:latin typeface="Comic Sans MS"/>
              <a:ea typeface="Comic Sans MS"/>
              <a:cs typeface="Comic Sans MS"/>
              <a:sym typeface="Comic Sans MS"/>
            </a:endParaRPr>
          </a:p>
        </p:txBody>
      </p:sp>
      <p:pic>
        <p:nvPicPr>
          <p:cNvPr id="273" name="Google Shape;273;p19" descr="Черепаха из пластилина | KidsClever - развитие ребенка"/>
          <p:cNvPicPr preferRelativeResize="0">
            <a:picLocks noGrp="1"/>
          </p:cNvPicPr>
          <p:nvPr>
            <p:ph type="body" idx="1"/>
          </p:nvPr>
        </p:nvPicPr>
        <p:blipFill rotWithShape="1">
          <a:blip r:embed="rId3">
            <a:alphaModFix/>
          </a:blip>
          <a:srcRect/>
          <a:stretch/>
        </p:blipFill>
        <p:spPr>
          <a:xfrm>
            <a:off x="611560" y="188640"/>
            <a:ext cx="7992888" cy="4032447"/>
          </a:xfrm>
          <a:prstGeom prst="rect">
            <a:avLst/>
          </a:prstGeom>
          <a:noFill/>
          <a:ln>
            <a:noFill/>
          </a:ln>
        </p:spPr>
      </p:pic>
      <p:sp>
        <p:nvSpPr>
          <p:cNvPr id="274" name="Google Shape;274;p19"/>
          <p:cNvSpPr/>
          <p:nvPr/>
        </p:nvSpPr>
        <p:spPr>
          <a:xfrm>
            <a:off x="539552" y="5589240"/>
            <a:ext cx="7416824" cy="1058416"/>
          </a:xfrm>
          <a:prstGeom prst="roundRect">
            <a:avLst>
              <a:gd name="adj" fmla="val 16667"/>
            </a:avLst>
          </a:prstGeom>
          <a:solidFill>
            <a:schemeClr val="accent1"/>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ru-RU" sz="1800">
                <a:solidFill>
                  <a:schemeClr val="lt1"/>
                </a:solidFill>
                <a:latin typeface="Trebuchet MS"/>
                <a:ea typeface="Trebuchet MS"/>
                <a:cs typeface="Trebuchet MS"/>
                <a:sym typeface="Trebuchet MS"/>
              </a:rPr>
              <a:t>Дорогой Малыш! Ты смог сделать и увидеть МИР древних людей, где наша Земля стоит на черепашках. Веришь, что  так устроен наш мир? Если НЕТ, то МИФ 4 – также СКАЗКА. ПОЛУЧИ награду за МАКЕТ мира древних звездочку - </a:t>
            </a:r>
            <a:endParaRPr sz="1800">
              <a:solidFill>
                <a:schemeClr val="lt1"/>
              </a:solidFill>
              <a:latin typeface="Trebuchet MS"/>
              <a:ea typeface="Trebuchet MS"/>
              <a:cs typeface="Trebuchet MS"/>
              <a:sym typeface="Trebuchet MS"/>
            </a:endParaRPr>
          </a:p>
        </p:txBody>
      </p:sp>
      <p:sp>
        <p:nvSpPr>
          <p:cNvPr id="275" name="Google Shape;275;p19"/>
          <p:cNvSpPr/>
          <p:nvPr/>
        </p:nvSpPr>
        <p:spPr>
          <a:xfrm>
            <a:off x="7973344" y="5733256"/>
            <a:ext cx="914400" cy="914400"/>
          </a:xfrm>
          <a:prstGeom prst="star5">
            <a:avLst>
              <a:gd name="adj" fmla="val 19098"/>
              <a:gd name="hf" fmla="val 105146"/>
              <a:gd name="vf" fmla="val 110557"/>
            </a:avLst>
          </a:prstGeom>
          <a:solidFill>
            <a:srgbClr val="FF0000"/>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73"/>
                                        </p:tgtEl>
                                        <p:attrNameLst>
                                          <p:attrName>style.visibility</p:attrName>
                                        </p:attrNameLst>
                                      </p:cBhvr>
                                      <p:to>
                                        <p:strVal val="visible"/>
                                      </p:to>
                                    </p:set>
                                    <p:anim calcmode="lin" valueType="num">
                                      <p:cBhvr additive="base">
                                        <p:cTn id="7" dur="2700"/>
                                        <p:tgtEl>
                                          <p:spTgt spid="273"/>
                                        </p:tgtEl>
                                        <p:attrNameLst>
                                          <p:attrName>ppt_y</p:attrName>
                                        </p:attrNameLst>
                                      </p:cBhvr>
                                      <p:tavLst>
                                        <p:tav tm="0">
                                          <p:val>
                                            <p:strVal val="#ppt_y-1"/>
                                          </p:val>
                                        </p:tav>
                                        <p:tav tm="100000">
                                          <p:val>
                                            <p:strVal val="#ppt_y"/>
                                          </p:val>
                                        </p:tav>
                                      </p:tavLst>
                                    </p:anim>
                                  </p:childTnLst>
                                </p:cTn>
                              </p:par>
                            </p:childTnLst>
                          </p:cTn>
                        </p:par>
                        <p:par>
                          <p:cTn id="8" fill="hold">
                            <p:stCondLst>
                              <p:cond delay="2700"/>
                            </p:stCondLst>
                            <p:childTnLst>
                              <p:par>
                                <p:cTn id="9" presetID="2" presetClass="entr" presetSubtype="4" fill="hold" nodeType="afterEffect">
                                  <p:stCondLst>
                                    <p:cond delay="0"/>
                                  </p:stCondLst>
                                  <p:childTnLst>
                                    <p:set>
                                      <p:cBhvr>
                                        <p:cTn id="10" dur="1" fill="hold">
                                          <p:stCondLst>
                                            <p:cond delay="0"/>
                                          </p:stCondLst>
                                        </p:cTn>
                                        <p:tgtEl>
                                          <p:spTgt spid="272"/>
                                        </p:tgtEl>
                                        <p:attrNameLst>
                                          <p:attrName>style.visibility</p:attrName>
                                        </p:attrNameLst>
                                      </p:cBhvr>
                                      <p:to>
                                        <p:strVal val="visible"/>
                                      </p:to>
                                    </p:set>
                                    <p:anim calcmode="lin" valueType="num">
                                      <p:cBhvr additive="base">
                                        <p:cTn id="11" dur="2700"/>
                                        <p:tgtEl>
                                          <p:spTgt spid="272"/>
                                        </p:tgtEl>
                                        <p:attrNameLst>
                                          <p:attrName>ppt_y</p:attrName>
                                        </p:attrNameLst>
                                      </p:cBhvr>
                                      <p:tavLst>
                                        <p:tav tm="0">
                                          <p:val>
                                            <p:strVal val="#ppt_y+1"/>
                                          </p:val>
                                        </p:tav>
                                        <p:tav tm="100000">
                                          <p:val>
                                            <p:strVal val="#ppt_y"/>
                                          </p:val>
                                        </p:tav>
                                      </p:tavLst>
                                    </p:anim>
                                  </p:childTnLst>
                                </p:cTn>
                              </p:par>
                            </p:childTnLst>
                          </p:cTn>
                        </p:par>
                        <p:par>
                          <p:cTn id="12" fill="hold">
                            <p:stCondLst>
                              <p:cond delay="5400"/>
                            </p:stCondLst>
                            <p:childTnLst>
                              <p:par>
                                <p:cTn id="13" presetID="2" presetClass="entr" presetSubtype="4" fill="hold" nodeType="afterEffect">
                                  <p:stCondLst>
                                    <p:cond delay="0"/>
                                  </p:stCondLst>
                                  <p:childTnLst>
                                    <p:set>
                                      <p:cBhvr>
                                        <p:cTn id="14" dur="1" fill="hold">
                                          <p:stCondLst>
                                            <p:cond delay="0"/>
                                          </p:stCondLst>
                                        </p:cTn>
                                        <p:tgtEl>
                                          <p:spTgt spid="275"/>
                                        </p:tgtEl>
                                        <p:attrNameLst>
                                          <p:attrName>style.visibility</p:attrName>
                                        </p:attrNameLst>
                                      </p:cBhvr>
                                      <p:to>
                                        <p:strVal val="visible"/>
                                      </p:to>
                                    </p:set>
                                    <p:anim calcmode="lin" valueType="num">
                                      <p:cBhvr additive="base">
                                        <p:cTn id="15" dur="2800"/>
                                        <p:tgtEl>
                                          <p:spTgt spid="2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2"/>
          <p:cNvSpPr txBox="1">
            <a:spLocks noGrp="1"/>
          </p:cNvSpPr>
          <p:nvPr>
            <p:ph type="title"/>
          </p:nvPr>
        </p:nvSpPr>
        <p:spPr>
          <a:xfrm>
            <a:off x="1793289" y="4372168"/>
            <a:ext cx="6512511" cy="1143000"/>
          </a:xfrm>
          <a:prstGeom prst="rect">
            <a:avLst/>
          </a:prstGeom>
          <a:noFill/>
          <a:ln>
            <a:noFill/>
          </a:ln>
        </p:spPr>
        <p:txBody>
          <a:bodyPr spcFirstLastPara="1" wrap="square" lIns="91425" tIns="45700" rIns="91425" bIns="45700" anchor="t" anchorCtr="0">
            <a:noAutofit/>
          </a:bodyPr>
          <a:lstStyle/>
          <a:p>
            <a:pPr marL="320040" lvl="0" indent="0" algn="r" rtl="0">
              <a:spcBef>
                <a:spcPts val="0"/>
              </a:spcBef>
              <a:spcAft>
                <a:spcPts val="0"/>
              </a:spcAft>
              <a:buSzPts val="5888"/>
              <a:buNone/>
            </a:pPr>
            <a:endParaRPr/>
          </a:p>
        </p:txBody>
      </p:sp>
      <p:pic>
        <p:nvPicPr>
          <p:cNvPr id="113" name="Google Shape;113;p2" descr="C:\Users\мама\Desktop\фоны на презентацию\astronomy.gif"/>
          <p:cNvPicPr preferRelativeResize="0"/>
          <p:nvPr/>
        </p:nvPicPr>
        <p:blipFill rotWithShape="1">
          <a:blip r:embed="rId3">
            <a:alphaModFix/>
          </a:blip>
          <a:srcRect/>
          <a:stretch/>
        </p:blipFill>
        <p:spPr>
          <a:xfrm>
            <a:off x="-396552" y="-38100"/>
            <a:ext cx="9753600" cy="6896100"/>
          </a:xfrm>
          <a:prstGeom prst="rect">
            <a:avLst/>
          </a:prstGeom>
          <a:noFill/>
          <a:ln>
            <a:noFill/>
          </a:ln>
        </p:spPr>
      </p:pic>
      <p:sp>
        <p:nvSpPr>
          <p:cNvPr id="114" name="Google Shape;114;p2"/>
          <p:cNvSpPr txBox="1"/>
          <p:nvPr/>
        </p:nvSpPr>
        <p:spPr>
          <a:xfrm>
            <a:off x="1569900" y="932875"/>
            <a:ext cx="7078200" cy="1143000"/>
          </a:xfrm>
          <a:prstGeom prst="rect">
            <a:avLst/>
          </a:prstGeom>
          <a:noFill/>
          <a:ln>
            <a:noFill/>
          </a:ln>
        </p:spPr>
        <p:txBody>
          <a:bodyPr spcFirstLastPara="1" wrap="square" lIns="91425" tIns="45700" rIns="91425" bIns="45700" anchor="t" anchorCtr="0">
            <a:spAutoFit/>
          </a:bodyPr>
          <a:lstStyle/>
          <a:p>
            <a:pPr marL="0" marR="0" lvl="0" indent="0" algn="l" rtl="0">
              <a:lnSpc>
                <a:spcPct val="115000"/>
              </a:lnSpc>
              <a:spcBef>
                <a:spcPts val="0"/>
              </a:spcBef>
              <a:spcAft>
                <a:spcPts val="0"/>
              </a:spcAft>
              <a:buNone/>
            </a:pPr>
            <a:r>
              <a:rPr lang="ru-RU" sz="2000" b="1">
                <a:solidFill>
                  <a:schemeClr val="dk1"/>
                </a:solidFill>
                <a:latin typeface="Comic Sans MS"/>
                <a:ea typeface="Comic Sans MS"/>
                <a:cs typeface="Comic Sans MS"/>
                <a:sym typeface="Comic Sans MS"/>
              </a:rPr>
              <a:t>Цель: </a:t>
            </a:r>
            <a:r>
              <a:rPr lang="ru-RU" sz="2000">
                <a:solidFill>
                  <a:schemeClr val="dk1"/>
                </a:solidFill>
                <a:latin typeface="Comic Sans MS"/>
                <a:ea typeface="Comic Sans MS"/>
                <a:cs typeface="Comic Sans MS"/>
                <a:sym typeface="Comic Sans MS"/>
              </a:rPr>
              <a:t>формирование у детей 3-4 лет </a:t>
            </a:r>
            <a:endParaRPr sz="2000">
              <a:latin typeface="Comic Sans MS"/>
              <a:ea typeface="Comic Sans MS"/>
              <a:cs typeface="Comic Sans MS"/>
              <a:sym typeface="Comic Sans MS"/>
            </a:endParaRPr>
          </a:p>
          <a:p>
            <a:pPr marL="0" marR="0" lvl="0" indent="0" algn="l" rtl="0">
              <a:lnSpc>
                <a:spcPct val="115000"/>
              </a:lnSpc>
              <a:spcBef>
                <a:spcPts val="0"/>
              </a:spcBef>
              <a:spcAft>
                <a:spcPts val="0"/>
              </a:spcAft>
              <a:buNone/>
            </a:pPr>
            <a:r>
              <a:rPr lang="ru-RU" sz="2000">
                <a:solidFill>
                  <a:schemeClr val="dk1"/>
                </a:solidFill>
                <a:latin typeface="Comic Sans MS"/>
                <a:ea typeface="Comic Sans MS"/>
                <a:cs typeface="Comic Sans MS"/>
                <a:sym typeface="Comic Sans MS"/>
              </a:rPr>
              <a:t>представление о древней истории развития Космоса</a:t>
            </a:r>
            <a:endParaRPr sz="2000">
              <a:solidFill>
                <a:schemeClr val="dk1"/>
              </a:solidFill>
              <a:latin typeface="Comic Sans MS"/>
              <a:ea typeface="Comic Sans MS"/>
              <a:cs typeface="Comic Sans MS"/>
              <a:sym typeface="Comic Sans MS"/>
            </a:endParaRPr>
          </a:p>
        </p:txBody>
      </p:sp>
      <p:sp>
        <p:nvSpPr>
          <p:cNvPr id="115" name="Google Shape;115;p2"/>
          <p:cNvSpPr txBox="1"/>
          <p:nvPr/>
        </p:nvSpPr>
        <p:spPr>
          <a:xfrm>
            <a:off x="1390875" y="2276875"/>
            <a:ext cx="6775500" cy="2419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ru-RU" sz="2000" b="1">
                <a:solidFill>
                  <a:schemeClr val="dk1"/>
                </a:solidFill>
                <a:latin typeface="Comic Sans MS"/>
                <a:ea typeface="Comic Sans MS"/>
                <a:cs typeface="Comic Sans MS"/>
                <a:sym typeface="Comic Sans MS"/>
              </a:rPr>
              <a:t>    Задачи:</a:t>
            </a:r>
            <a:endParaRPr sz="2000" b="1">
              <a:solidFill>
                <a:schemeClr val="dk1"/>
              </a:solidFill>
              <a:latin typeface="Comic Sans MS"/>
              <a:ea typeface="Comic Sans MS"/>
              <a:cs typeface="Comic Sans MS"/>
              <a:sym typeface="Comic Sans MS"/>
            </a:endParaRPr>
          </a:p>
          <a:p>
            <a:pPr marL="0" marR="0" lvl="0" indent="0" algn="l" rtl="0">
              <a:spcBef>
                <a:spcPts val="0"/>
              </a:spcBef>
              <a:spcAft>
                <a:spcPts val="0"/>
              </a:spcAft>
              <a:buNone/>
            </a:pPr>
            <a:endParaRPr sz="2000" b="1">
              <a:solidFill>
                <a:schemeClr val="dk1"/>
              </a:solidFill>
              <a:latin typeface="Comic Sans MS"/>
              <a:ea typeface="Comic Sans MS"/>
              <a:cs typeface="Comic Sans MS"/>
              <a:sym typeface="Comic Sans MS"/>
            </a:endParaRPr>
          </a:p>
          <a:p>
            <a:pPr marL="285750" marR="0" lvl="0" indent="-298450" algn="l" rtl="0">
              <a:lnSpc>
                <a:spcPct val="115000"/>
              </a:lnSpc>
              <a:spcBef>
                <a:spcPts val="0"/>
              </a:spcBef>
              <a:spcAft>
                <a:spcPts val="0"/>
              </a:spcAft>
              <a:buClr>
                <a:schemeClr val="dk1"/>
              </a:buClr>
              <a:buSzPts val="2000"/>
              <a:buFont typeface="Comic Sans MS"/>
              <a:buChar char="•"/>
            </a:pPr>
            <a:r>
              <a:rPr lang="ru-RU" sz="2000">
                <a:solidFill>
                  <a:schemeClr val="dk1"/>
                </a:solidFill>
                <a:latin typeface="Comic Sans MS"/>
                <a:ea typeface="Comic Sans MS"/>
                <a:cs typeface="Comic Sans MS"/>
                <a:sym typeface="Comic Sans MS"/>
              </a:rPr>
              <a:t>Дать начальные представления о Вселенной</a:t>
            </a:r>
            <a:endParaRPr sz="2000">
              <a:latin typeface="Comic Sans MS"/>
              <a:ea typeface="Comic Sans MS"/>
              <a:cs typeface="Comic Sans MS"/>
              <a:sym typeface="Comic Sans MS"/>
            </a:endParaRPr>
          </a:p>
          <a:p>
            <a:pPr marL="285750" marR="0" lvl="0" indent="-298450" algn="l" rtl="0">
              <a:lnSpc>
                <a:spcPct val="115000"/>
              </a:lnSpc>
              <a:spcBef>
                <a:spcPts val="0"/>
              </a:spcBef>
              <a:spcAft>
                <a:spcPts val="0"/>
              </a:spcAft>
              <a:buClr>
                <a:schemeClr val="dk1"/>
              </a:buClr>
              <a:buSzPts val="2000"/>
              <a:buFont typeface="Comic Sans MS"/>
              <a:buChar char="•"/>
            </a:pPr>
            <a:r>
              <a:rPr lang="ru-RU" sz="2000">
                <a:solidFill>
                  <a:schemeClr val="dk1"/>
                </a:solidFill>
                <a:latin typeface="Comic Sans MS"/>
                <a:ea typeface="Comic Sans MS"/>
                <a:cs typeface="Comic Sans MS"/>
                <a:sym typeface="Comic Sans MS"/>
              </a:rPr>
              <a:t>Развивать познавательную активность, любознательность</a:t>
            </a:r>
            <a:endParaRPr sz="2000">
              <a:latin typeface="Comic Sans MS"/>
              <a:ea typeface="Comic Sans MS"/>
              <a:cs typeface="Comic Sans MS"/>
              <a:sym typeface="Comic Sans MS"/>
            </a:endParaRPr>
          </a:p>
          <a:p>
            <a:pPr marL="285750" marR="0" lvl="0" indent="-298450" algn="l" rtl="0">
              <a:lnSpc>
                <a:spcPct val="115000"/>
              </a:lnSpc>
              <a:spcBef>
                <a:spcPts val="0"/>
              </a:spcBef>
              <a:spcAft>
                <a:spcPts val="0"/>
              </a:spcAft>
              <a:buClr>
                <a:schemeClr val="dk1"/>
              </a:buClr>
              <a:buSzPts val="2000"/>
              <a:buFont typeface="Comic Sans MS"/>
              <a:buChar char="•"/>
            </a:pPr>
            <a:r>
              <a:rPr lang="ru-RU" sz="2000">
                <a:solidFill>
                  <a:schemeClr val="dk1"/>
                </a:solidFill>
                <a:latin typeface="Comic Sans MS"/>
                <a:ea typeface="Comic Sans MS"/>
                <a:cs typeface="Comic Sans MS"/>
                <a:sym typeface="Comic Sans MS"/>
              </a:rPr>
              <a:t>Развивать умения слушать и наблюдать различные явления</a:t>
            </a:r>
            <a:endParaRPr sz="2000">
              <a:latin typeface="Comic Sans MS"/>
              <a:ea typeface="Comic Sans MS"/>
              <a:cs typeface="Comic Sans MS"/>
              <a:sym typeface="Comic Sans MS"/>
            </a:endParaRPr>
          </a:p>
          <a:p>
            <a:pPr marL="285750" marR="0" lvl="0" indent="-171450" algn="l" rtl="0">
              <a:spcBef>
                <a:spcPts val="0"/>
              </a:spcBef>
              <a:spcAft>
                <a:spcPts val="0"/>
              </a:spcAft>
              <a:buClr>
                <a:schemeClr val="dk1"/>
              </a:buClr>
              <a:buSzPts val="1800"/>
              <a:buFont typeface="Arial"/>
              <a:buNone/>
            </a:pPr>
            <a:endParaRPr sz="1800">
              <a:solidFill>
                <a:schemeClr val="dk1"/>
              </a:solidFill>
              <a:latin typeface="Comic Sans MS"/>
              <a:ea typeface="Comic Sans MS"/>
              <a:cs typeface="Comic Sans MS"/>
              <a:sym typeface="Comic Sans MS"/>
            </a:endParaRPr>
          </a:p>
          <a:p>
            <a:pPr marL="285750" marR="0" lvl="0" indent="-171450" algn="l" rtl="0">
              <a:spcBef>
                <a:spcPts val="0"/>
              </a:spcBef>
              <a:spcAft>
                <a:spcPts val="0"/>
              </a:spcAft>
              <a:buClr>
                <a:schemeClr val="dk1"/>
              </a:buClr>
              <a:buSzPts val="1800"/>
              <a:buFont typeface="Arial"/>
              <a:buNone/>
            </a:pPr>
            <a:endParaRPr sz="1800">
              <a:solidFill>
                <a:schemeClr val="dk1"/>
              </a:solidFill>
              <a:latin typeface="Trebuchet MS"/>
              <a:ea typeface="Trebuchet MS"/>
              <a:cs typeface="Trebuchet MS"/>
              <a:sym typeface="Trebuchet M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4"/>
                                        </p:tgtEl>
                                        <p:attrNameLst>
                                          <p:attrName>style.visibility</p:attrName>
                                        </p:attrNameLst>
                                      </p:cBhvr>
                                      <p:to>
                                        <p:strVal val="visible"/>
                                      </p:to>
                                    </p:set>
                                    <p:anim calcmode="lin" valueType="num">
                                      <p:cBhvr additive="base">
                                        <p:cTn id="7" dur="2100"/>
                                        <p:tgtEl>
                                          <p:spTgt spid="114"/>
                                        </p:tgtEl>
                                        <p:attrNameLst>
                                          <p:attrName>ppt_y</p:attrName>
                                        </p:attrNameLst>
                                      </p:cBhvr>
                                      <p:tavLst>
                                        <p:tav tm="0">
                                          <p:val>
                                            <p:strVal val="#ppt_y+1"/>
                                          </p:val>
                                        </p:tav>
                                        <p:tav tm="100000">
                                          <p:val>
                                            <p:strVal val="#ppt_y"/>
                                          </p:val>
                                        </p:tav>
                                      </p:tavLst>
                                    </p:anim>
                                  </p:childTnLst>
                                </p:cTn>
                              </p:par>
                            </p:childTnLst>
                          </p:cTn>
                        </p:par>
                        <p:par>
                          <p:cTn id="8" fill="hold">
                            <p:stCondLst>
                              <p:cond delay="2100"/>
                            </p:stCondLst>
                            <p:childTnLst>
                              <p:par>
                                <p:cTn id="9" presetID="2" presetClass="entr" presetSubtype="4" fill="hold" nodeType="afterEffect">
                                  <p:stCondLst>
                                    <p:cond delay="0"/>
                                  </p:stCondLst>
                                  <p:childTnLst>
                                    <p:set>
                                      <p:cBhvr>
                                        <p:cTn id="10" dur="1" fill="hold">
                                          <p:stCondLst>
                                            <p:cond delay="0"/>
                                          </p:stCondLst>
                                        </p:cTn>
                                        <p:tgtEl>
                                          <p:spTgt spid="115"/>
                                        </p:tgtEl>
                                        <p:attrNameLst>
                                          <p:attrName>style.visibility</p:attrName>
                                        </p:attrNameLst>
                                      </p:cBhvr>
                                      <p:to>
                                        <p:strVal val="visible"/>
                                      </p:to>
                                    </p:set>
                                    <p:anim calcmode="lin" valueType="num">
                                      <p:cBhvr additive="base">
                                        <p:cTn id="11" dur="3500"/>
                                        <p:tgtEl>
                                          <p:spTgt spid="1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pic>
        <p:nvPicPr>
          <p:cNvPr id="280" name="Google Shape;280;p20" descr="C:\Users\мама\Desktop\ура - подвижная игра.jpg"/>
          <p:cNvPicPr preferRelativeResize="0"/>
          <p:nvPr/>
        </p:nvPicPr>
        <p:blipFill rotWithShape="1">
          <a:blip r:embed="rId3">
            <a:alphaModFix/>
          </a:blip>
          <a:srcRect/>
          <a:stretch/>
        </p:blipFill>
        <p:spPr>
          <a:xfrm>
            <a:off x="630889" y="82644"/>
            <a:ext cx="3333750" cy="2066925"/>
          </a:xfrm>
          <a:prstGeom prst="rect">
            <a:avLst/>
          </a:prstGeom>
          <a:noFill/>
          <a:ln>
            <a:noFill/>
          </a:ln>
        </p:spPr>
      </p:pic>
      <p:sp>
        <p:nvSpPr>
          <p:cNvPr id="281" name="Google Shape;281;p20"/>
          <p:cNvSpPr/>
          <p:nvPr/>
        </p:nvSpPr>
        <p:spPr>
          <a:xfrm>
            <a:off x="4355976" y="620688"/>
            <a:ext cx="4464496" cy="914400"/>
          </a:xfrm>
          <a:prstGeom prst="roundRect">
            <a:avLst>
              <a:gd name="adj" fmla="val 16667"/>
            </a:avLst>
          </a:prstGeom>
          <a:solidFill>
            <a:schemeClr val="accent1"/>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ru-RU" sz="1800">
                <a:solidFill>
                  <a:schemeClr val="lt1"/>
                </a:solidFill>
                <a:latin typeface="Trebuchet MS"/>
                <a:ea typeface="Trebuchet MS"/>
                <a:cs typeface="Trebuchet MS"/>
                <a:sym typeface="Trebuchet MS"/>
              </a:rPr>
              <a:t>УРА!!! ПОДВИЖНАЯ ИГРА!!!</a:t>
            </a:r>
            <a:endParaRPr sz="1800">
              <a:solidFill>
                <a:schemeClr val="lt1"/>
              </a:solidFill>
              <a:latin typeface="Trebuchet MS"/>
              <a:ea typeface="Trebuchet MS"/>
              <a:cs typeface="Trebuchet MS"/>
              <a:sym typeface="Trebuchet MS"/>
            </a:endParaRPr>
          </a:p>
        </p:txBody>
      </p:sp>
      <p:sp>
        <p:nvSpPr>
          <p:cNvPr id="282" name="Google Shape;282;p20"/>
          <p:cNvSpPr/>
          <p:nvPr/>
        </p:nvSpPr>
        <p:spPr>
          <a:xfrm rot="-280560">
            <a:off x="539551" y="2080298"/>
            <a:ext cx="7632848" cy="2185590"/>
          </a:xfrm>
          <a:prstGeom prst="roundRect">
            <a:avLst>
              <a:gd name="adj" fmla="val 16667"/>
            </a:avLst>
          </a:prstGeom>
          <a:solidFill>
            <a:schemeClr val="accent1"/>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ru-RU" sz="1800">
                <a:solidFill>
                  <a:schemeClr val="lt1"/>
                </a:solidFill>
                <a:latin typeface="Trebuchet MS"/>
                <a:ea typeface="Trebuchet MS"/>
                <a:cs typeface="Trebuchet MS"/>
                <a:sym typeface="Trebuchet MS"/>
              </a:rPr>
              <a:t>ИГРА 1. Давай проверим твою игровую–прыговую–скоковую энергию и космическую внимательность! В этом тебе могут помочь родители. Если, например, мама крикнет: «Прыг», — то ты, а, может и папа, подпрыгнув, громко и дружно отзываетесь: «Скок!». А если мама крикнет: «Скок!», — то вы все подскакиваете и отвечаете: «Прыг». Запомнили? Начинаем…</a:t>
            </a:r>
            <a:endParaRPr sz="1800">
              <a:solidFill>
                <a:schemeClr val="lt1"/>
              </a:solidFill>
              <a:latin typeface="Trebuchet MS"/>
              <a:ea typeface="Trebuchet MS"/>
              <a:cs typeface="Trebuchet MS"/>
              <a:sym typeface="Trebuchet MS"/>
            </a:endParaRPr>
          </a:p>
        </p:txBody>
      </p:sp>
      <p:sp>
        <p:nvSpPr>
          <p:cNvPr id="283" name="Google Shape;283;p20"/>
          <p:cNvSpPr/>
          <p:nvPr/>
        </p:nvSpPr>
        <p:spPr>
          <a:xfrm>
            <a:off x="1907704" y="4573370"/>
            <a:ext cx="6912768" cy="2167998"/>
          </a:xfrm>
          <a:prstGeom prst="roundRect">
            <a:avLst>
              <a:gd name="adj" fmla="val 16667"/>
            </a:avLst>
          </a:prstGeom>
          <a:solidFill>
            <a:schemeClr val="accent1"/>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ru-RU" sz="1800">
                <a:solidFill>
                  <a:schemeClr val="lt1"/>
                </a:solidFill>
                <a:latin typeface="Trebuchet MS"/>
                <a:ea typeface="Trebuchet MS"/>
                <a:cs typeface="Trebuchet MS"/>
                <a:sym typeface="Trebuchet MS"/>
              </a:rPr>
              <a:t>ИГРА 2. В этой игре   проводятся испытания на ловкость, проворность и выносливость.</a:t>
            </a:r>
            <a:br>
              <a:rPr lang="ru-RU" sz="1800">
                <a:solidFill>
                  <a:schemeClr val="lt1"/>
                </a:solidFill>
                <a:latin typeface="Trebuchet MS"/>
                <a:ea typeface="Trebuchet MS"/>
                <a:cs typeface="Trebuchet MS"/>
                <a:sym typeface="Trebuchet MS"/>
              </a:rPr>
            </a:br>
            <a:r>
              <a:rPr lang="ru-RU" sz="1800">
                <a:solidFill>
                  <a:schemeClr val="lt1"/>
                </a:solidFill>
                <a:latin typeface="Trebuchet MS"/>
                <a:ea typeface="Trebuchet MS"/>
                <a:cs typeface="Trebuchet MS"/>
                <a:sym typeface="Trebuchet MS"/>
              </a:rPr>
              <a:t>  Игра с  пластмассовыми бутылочками (их должно быть на одну бутылочку меньше, чем играющих). Игру начинает вся семья.  Вы ходите под музыку вокруг бутылочек. Как только музыка останавливается, нужно схватить бутылочку. Кто не успел — садится на место.</a:t>
            </a:r>
            <a:br>
              <a:rPr lang="ru-RU" sz="1800">
                <a:solidFill>
                  <a:schemeClr val="lt1"/>
                </a:solidFill>
                <a:latin typeface="Trebuchet MS"/>
                <a:ea typeface="Trebuchet MS"/>
                <a:cs typeface="Trebuchet MS"/>
                <a:sym typeface="Trebuchet MS"/>
              </a:rPr>
            </a:br>
            <a:endParaRPr sz="1800">
              <a:solidFill>
                <a:schemeClr val="lt1"/>
              </a:solidFill>
              <a:latin typeface="Trebuchet MS"/>
              <a:ea typeface="Trebuchet MS"/>
              <a:cs typeface="Trebuchet MS"/>
              <a:sym typeface="Trebuchet MS"/>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Google Shape;288;p21"/>
          <p:cNvSpPr/>
          <p:nvPr/>
        </p:nvSpPr>
        <p:spPr>
          <a:xfrm>
            <a:off x="899591" y="332656"/>
            <a:ext cx="7831555" cy="2520280"/>
          </a:xfrm>
          <a:prstGeom prst="roundRect">
            <a:avLst>
              <a:gd name="adj" fmla="val 16667"/>
            </a:avLst>
          </a:prstGeom>
          <a:solidFill>
            <a:srgbClr val="FFC000"/>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ru-RU" sz="2400">
                <a:solidFill>
                  <a:schemeClr val="lt1"/>
                </a:solidFill>
                <a:latin typeface="Trebuchet MS"/>
                <a:ea typeface="Trebuchet MS"/>
                <a:cs typeface="Trebuchet MS"/>
                <a:sym typeface="Trebuchet MS"/>
              </a:rPr>
              <a:t>Дорогой МАЛЫШ, вот и подошло к концу ПУТЕШЕСТВИЕ по следам древних людей.. Ты узнал, показал себе, а может, и родителям, что ЗНАНИЯ древних людей о МИРЕ, в котором они жили, то есть о ВСЕЛЕННОЙ были СКАЗКОЙ</a:t>
            </a:r>
            <a:r>
              <a:rPr lang="ru-RU" sz="1050">
                <a:solidFill>
                  <a:schemeClr val="lt1"/>
                </a:solidFill>
                <a:latin typeface="Trebuchet MS"/>
                <a:ea typeface="Trebuchet MS"/>
                <a:cs typeface="Trebuchet MS"/>
                <a:sym typeface="Trebuchet MS"/>
              </a:rPr>
              <a:t>.  </a:t>
            </a:r>
            <a:endParaRPr sz="1050">
              <a:solidFill>
                <a:schemeClr val="lt1"/>
              </a:solidFill>
              <a:latin typeface="Trebuchet MS"/>
              <a:ea typeface="Trebuchet MS"/>
              <a:cs typeface="Trebuchet MS"/>
              <a:sym typeface="Trebuchet MS"/>
            </a:endParaRPr>
          </a:p>
        </p:txBody>
      </p:sp>
      <p:sp>
        <p:nvSpPr>
          <p:cNvPr id="289" name="Google Shape;289;p21"/>
          <p:cNvSpPr/>
          <p:nvPr/>
        </p:nvSpPr>
        <p:spPr>
          <a:xfrm rot="1341601" flipH="1">
            <a:off x="5324416" y="3396849"/>
            <a:ext cx="3312368" cy="2672844"/>
          </a:xfrm>
          <a:prstGeom prst="roundRect">
            <a:avLst>
              <a:gd name="adj" fmla="val 16667"/>
            </a:avLst>
          </a:prstGeom>
          <a:solidFill>
            <a:srgbClr val="FF0000"/>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ru-RU" sz="1800">
                <a:solidFill>
                  <a:schemeClr val="lt1"/>
                </a:solidFill>
                <a:latin typeface="Trebuchet MS"/>
                <a:ea typeface="Trebuchet MS"/>
                <a:cs typeface="Trebuchet MS"/>
                <a:sym typeface="Trebuchet MS"/>
              </a:rPr>
              <a:t>Если ты хочешь стать КОСМОНАВТОМ, то предлагаем пройти первый экзамен в твоей жизни – ИГРОВОЙ и проверить свои знания  и умения.</a:t>
            </a:r>
            <a:endParaRPr sz="1800">
              <a:solidFill>
                <a:schemeClr val="lt1"/>
              </a:solidFill>
              <a:latin typeface="Trebuchet MS"/>
              <a:ea typeface="Trebuchet MS"/>
              <a:cs typeface="Trebuchet MS"/>
              <a:sym typeface="Trebuchet MS"/>
            </a:endParaRPr>
          </a:p>
        </p:txBody>
      </p:sp>
      <p:pic>
        <p:nvPicPr>
          <p:cNvPr id="290" name="Google Shape;290;p21" descr="C:\Users\мама\Desktop\unnamed.jpg"/>
          <p:cNvPicPr preferRelativeResize="0"/>
          <p:nvPr/>
        </p:nvPicPr>
        <p:blipFill rotWithShape="1">
          <a:blip r:embed="rId3">
            <a:alphaModFix/>
          </a:blip>
          <a:srcRect/>
          <a:stretch/>
        </p:blipFill>
        <p:spPr>
          <a:xfrm>
            <a:off x="755576" y="2996952"/>
            <a:ext cx="3816424" cy="3384376"/>
          </a:xfrm>
          <a:prstGeom prst="rect">
            <a:avLst/>
          </a:prstGeom>
          <a:noFill/>
          <a:ln>
            <a:noFill/>
          </a:ln>
        </p:spPr>
      </p:pic>
      <p:sp>
        <p:nvSpPr>
          <p:cNvPr id="291" name="Google Shape;291;p21"/>
          <p:cNvSpPr/>
          <p:nvPr/>
        </p:nvSpPr>
        <p:spPr>
          <a:xfrm>
            <a:off x="4698217" y="5445377"/>
            <a:ext cx="484632" cy="978408"/>
          </a:xfrm>
          <a:prstGeom prst="downArrow">
            <a:avLst>
              <a:gd name="adj1" fmla="val 50000"/>
              <a:gd name="adj2" fmla="val 50000"/>
            </a:avLst>
          </a:prstGeom>
          <a:solidFill>
            <a:srgbClr val="FF0000"/>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88"/>
                                        </p:tgtEl>
                                        <p:attrNameLst>
                                          <p:attrName>style.visibility</p:attrName>
                                        </p:attrNameLst>
                                      </p:cBhvr>
                                      <p:to>
                                        <p:strVal val="visible"/>
                                      </p:to>
                                    </p:set>
                                    <p:anim calcmode="lin" valueType="num">
                                      <p:cBhvr additive="base">
                                        <p:cTn id="7" dur="2500"/>
                                        <p:tgtEl>
                                          <p:spTgt spid="288"/>
                                        </p:tgtEl>
                                        <p:attrNameLst>
                                          <p:attrName>ppt_y</p:attrName>
                                        </p:attrNameLst>
                                      </p:cBhvr>
                                      <p:tavLst>
                                        <p:tav tm="0">
                                          <p:val>
                                            <p:strVal val="#ppt_y-1"/>
                                          </p:val>
                                        </p:tav>
                                        <p:tav tm="100000">
                                          <p:val>
                                            <p:strVal val="#ppt_y"/>
                                          </p:val>
                                        </p:tav>
                                      </p:tavLst>
                                    </p:anim>
                                  </p:childTnLst>
                                </p:cTn>
                              </p:par>
                            </p:childTnLst>
                          </p:cTn>
                        </p:par>
                        <p:par>
                          <p:cTn id="8" fill="hold">
                            <p:stCondLst>
                              <p:cond delay="2500"/>
                            </p:stCondLst>
                            <p:childTnLst>
                              <p:par>
                                <p:cTn id="9" presetID="2" presetClass="entr" presetSubtype="8" fill="hold" nodeType="afterEffect">
                                  <p:stCondLst>
                                    <p:cond delay="0"/>
                                  </p:stCondLst>
                                  <p:childTnLst>
                                    <p:set>
                                      <p:cBhvr>
                                        <p:cTn id="10" dur="1" fill="hold">
                                          <p:stCondLst>
                                            <p:cond delay="0"/>
                                          </p:stCondLst>
                                        </p:cTn>
                                        <p:tgtEl>
                                          <p:spTgt spid="290"/>
                                        </p:tgtEl>
                                        <p:attrNameLst>
                                          <p:attrName>style.visibility</p:attrName>
                                        </p:attrNameLst>
                                      </p:cBhvr>
                                      <p:to>
                                        <p:strVal val="visible"/>
                                      </p:to>
                                    </p:set>
                                    <p:anim calcmode="lin" valueType="num">
                                      <p:cBhvr additive="base">
                                        <p:cTn id="11" dur="2700"/>
                                        <p:tgtEl>
                                          <p:spTgt spid="290"/>
                                        </p:tgtEl>
                                        <p:attrNameLst>
                                          <p:attrName>ppt_x</p:attrName>
                                        </p:attrNameLst>
                                      </p:cBhvr>
                                      <p:tavLst>
                                        <p:tav tm="0">
                                          <p:val>
                                            <p:strVal val="#ppt_x-1"/>
                                          </p:val>
                                        </p:tav>
                                        <p:tav tm="100000">
                                          <p:val>
                                            <p:strVal val="#ppt_x"/>
                                          </p:val>
                                        </p:tav>
                                      </p:tavLst>
                                    </p:anim>
                                  </p:childTnLst>
                                </p:cTn>
                              </p:par>
                            </p:childTnLst>
                          </p:cTn>
                        </p:par>
                        <p:par>
                          <p:cTn id="12" fill="hold">
                            <p:stCondLst>
                              <p:cond delay="5200"/>
                            </p:stCondLst>
                            <p:childTnLst>
                              <p:par>
                                <p:cTn id="13" presetID="2" presetClass="entr" presetSubtype="2" fill="hold" nodeType="afterEffect">
                                  <p:stCondLst>
                                    <p:cond delay="0"/>
                                  </p:stCondLst>
                                  <p:childTnLst>
                                    <p:set>
                                      <p:cBhvr>
                                        <p:cTn id="14" dur="1" fill="hold">
                                          <p:stCondLst>
                                            <p:cond delay="0"/>
                                          </p:stCondLst>
                                        </p:cTn>
                                        <p:tgtEl>
                                          <p:spTgt spid="289"/>
                                        </p:tgtEl>
                                        <p:attrNameLst>
                                          <p:attrName>style.visibility</p:attrName>
                                        </p:attrNameLst>
                                      </p:cBhvr>
                                      <p:to>
                                        <p:strVal val="visible"/>
                                      </p:to>
                                    </p:set>
                                    <p:anim calcmode="lin" valueType="num">
                                      <p:cBhvr additive="base">
                                        <p:cTn id="15" dur="2400"/>
                                        <p:tgtEl>
                                          <p:spTgt spid="289"/>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Google Shape;296;p22"/>
          <p:cNvSpPr/>
          <p:nvPr/>
        </p:nvSpPr>
        <p:spPr>
          <a:xfrm>
            <a:off x="2555776" y="432810"/>
            <a:ext cx="5256584" cy="914400"/>
          </a:xfrm>
          <a:prstGeom prst="roundRect">
            <a:avLst>
              <a:gd name="adj" fmla="val 16667"/>
            </a:avLst>
          </a:prstGeom>
          <a:solidFill>
            <a:srgbClr val="FFC000"/>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ru-RU" sz="2800" b="1">
                <a:solidFill>
                  <a:srgbClr val="FF0000"/>
                </a:solidFill>
                <a:latin typeface="Trebuchet MS"/>
                <a:ea typeface="Trebuchet MS"/>
                <a:cs typeface="Trebuchet MS"/>
                <a:sym typeface="Trebuchet MS"/>
              </a:rPr>
              <a:t>КОСМИЧЕСКИЙ ЭКЗАМЕН - ЗАГАДКИ</a:t>
            </a:r>
            <a:endParaRPr sz="2800" b="1">
              <a:solidFill>
                <a:srgbClr val="FF0000"/>
              </a:solidFill>
              <a:latin typeface="Trebuchet MS"/>
              <a:ea typeface="Trebuchet MS"/>
              <a:cs typeface="Trebuchet MS"/>
              <a:sym typeface="Trebuchet MS"/>
            </a:endParaRPr>
          </a:p>
        </p:txBody>
      </p:sp>
      <p:pic>
        <p:nvPicPr>
          <p:cNvPr id="297" name="Google Shape;297;p22" descr="C:\Users\мама\Desktop\jk0kquhecn4044s8koksgowo08k0os.jpg"/>
          <p:cNvPicPr preferRelativeResize="0"/>
          <p:nvPr/>
        </p:nvPicPr>
        <p:blipFill rotWithShape="1">
          <a:blip r:embed="rId3">
            <a:alphaModFix/>
          </a:blip>
          <a:srcRect/>
          <a:stretch/>
        </p:blipFill>
        <p:spPr>
          <a:xfrm>
            <a:off x="611560" y="260648"/>
            <a:ext cx="1944216" cy="2088232"/>
          </a:xfrm>
          <a:prstGeom prst="rect">
            <a:avLst/>
          </a:prstGeom>
          <a:noFill/>
          <a:ln>
            <a:noFill/>
          </a:ln>
        </p:spPr>
      </p:pic>
      <p:sp>
        <p:nvSpPr>
          <p:cNvPr id="298" name="Google Shape;298;p22"/>
          <p:cNvSpPr/>
          <p:nvPr/>
        </p:nvSpPr>
        <p:spPr>
          <a:xfrm rot="312591">
            <a:off x="3059832" y="1484784"/>
            <a:ext cx="5400600" cy="1562472"/>
          </a:xfrm>
          <a:prstGeom prst="roundRect">
            <a:avLst>
              <a:gd name="adj" fmla="val 16667"/>
            </a:avLst>
          </a:prstGeom>
          <a:solidFill>
            <a:schemeClr val="accent1"/>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ru-RU" sz="2400">
                <a:solidFill>
                  <a:schemeClr val="lt1"/>
                </a:solidFill>
                <a:latin typeface="Trebuchet MS"/>
                <a:ea typeface="Trebuchet MS"/>
                <a:cs typeface="Trebuchet MS"/>
                <a:sym typeface="Trebuchet MS"/>
              </a:rPr>
              <a:t>ОТГАДАЙ ЗАГАДКИ:</a:t>
            </a:r>
            <a:endParaRPr/>
          </a:p>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299" name="Google Shape;299;p22"/>
          <p:cNvSpPr/>
          <p:nvPr/>
        </p:nvSpPr>
        <p:spPr>
          <a:xfrm>
            <a:off x="179500" y="2708925"/>
            <a:ext cx="3979500" cy="1463700"/>
          </a:xfrm>
          <a:prstGeom prst="roundRect">
            <a:avLst>
              <a:gd name="adj" fmla="val 16667"/>
            </a:avLst>
          </a:prstGeom>
          <a:solidFill>
            <a:srgbClr val="00B0F0"/>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ru-RU" sz="1800">
                <a:solidFill>
                  <a:schemeClr val="lt1"/>
                </a:solidFill>
                <a:latin typeface="Trebuchet MS"/>
                <a:ea typeface="Trebuchet MS"/>
                <a:cs typeface="Trebuchet MS"/>
                <a:sym typeface="Trebuchet MS"/>
              </a:rPr>
              <a:t>Освещает ночью путь,</a:t>
            </a:r>
            <a:endParaRPr/>
          </a:p>
          <a:p>
            <a:pPr marL="0" marR="0" lvl="0" indent="0" algn="l" rtl="0">
              <a:spcBef>
                <a:spcPts val="0"/>
              </a:spcBef>
              <a:spcAft>
                <a:spcPts val="0"/>
              </a:spcAft>
              <a:buNone/>
            </a:pPr>
            <a:r>
              <a:rPr lang="ru-RU" sz="1800">
                <a:solidFill>
                  <a:schemeClr val="lt1"/>
                </a:solidFill>
                <a:latin typeface="Trebuchet MS"/>
                <a:ea typeface="Trebuchet MS"/>
                <a:cs typeface="Trebuchet MS"/>
                <a:sym typeface="Trebuchet MS"/>
              </a:rPr>
              <a:t>Звездам не дает заснуть.</a:t>
            </a:r>
            <a:endParaRPr/>
          </a:p>
          <a:p>
            <a:pPr marL="0" marR="0" lvl="0" indent="0" algn="l" rtl="0">
              <a:spcBef>
                <a:spcPts val="0"/>
              </a:spcBef>
              <a:spcAft>
                <a:spcPts val="0"/>
              </a:spcAft>
              <a:buNone/>
            </a:pPr>
            <a:r>
              <a:rPr lang="ru-RU" sz="1800">
                <a:solidFill>
                  <a:schemeClr val="lt1"/>
                </a:solidFill>
                <a:latin typeface="Trebuchet MS"/>
                <a:ea typeface="Trebuchet MS"/>
                <a:cs typeface="Trebuchet MS"/>
                <a:sym typeface="Trebuchet MS"/>
              </a:rPr>
              <a:t>Пусть все спят, ей не до сна,</a:t>
            </a:r>
            <a:endParaRPr/>
          </a:p>
          <a:p>
            <a:pPr marL="0" marR="0" lvl="0" indent="0" algn="l" rtl="0">
              <a:spcBef>
                <a:spcPts val="0"/>
              </a:spcBef>
              <a:spcAft>
                <a:spcPts val="0"/>
              </a:spcAft>
              <a:buNone/>
            </a:pPr>
            <a:r>
              <a:rPr lang="ru-RU" sz="1800">
                <a:solidFill>
                  <a:schemeClr val="lt1"/>
                </a:solidFill>
                <a:latin typeface="Trebuchet MS"/>
                <a:ea typeface="Trebuchet MS"/>
                <a:cs typeface="Trebuchet MS"/>
                <a:sym typeface="Trebuchet MS"/>
              </a:rPr>
              <a:t>В небе светит нам ...</a:t>
            </a:r>
            <a:endParaRPr/>
          </a:p>
          <a:p>
            <a:pPr marL="0" marR="0" lvl="0" indent="0" algn="l" rtl="0">
              <a:spcBef>
                <a:spcPts val="0"/>
              </a:spcBef>
              <a:spcAft>
                <a:spcPts val="0"/>
              </a:spcAft>
              <a:buNone/>
            </a:pPr>
            <a:r>
              <a:rPr lang="ru-RU" sz="1800">
                <a:solidFill>
                  <a:schemeClr val="lt1"/>
                </a:solidFill>
                <a:latin typeface="Trebuchet MS"/>
                <a:ea typeface="Trebuchet MS"/>
                <a:cs typeface="Trebuchet MS"/>
                <a:sym typeface="Trebuchet MS"/>
              </a:rPr>
              <a:t>(луна)</a:t>
            </a:r>
            <a:endParaRPr/>
          </a:p>
        </p:txBody>
      </p:sp>
      <p:sp>
        <p:nvSpPr>
          <p:cNvPr id="300" name="Google Shape;300;p22"/>
          <p:cNvSpPr/>
          <p:nvPr/>
        </p:nvSpPr>
        <p:spPr>
          <a:xfrm>
            <a:off x="4499992" y="2852936"/>
            <a:ext cx="3816424" cy="2876078"/>
          </a:xfrm>
          <a:prstGeom prst="roundRect">
            <a:avLst>
              <a:gd name="adj" fmla="val 16667"/>
            </a:avLst>
          </a:prstGeom>
          <a:solidFill>
            <a:schemeClr val="lt2"/>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ru-RU" sz="1800">
                <a:solidFill>
                  <a:schemeClr val="lt1"/>
                </a:solidFill>
                <a:latin typeface="Trebuchet MS"/>
                <a:ea typeface="Trebuchet MS"/>
                <a:cs typeface="Trebuchet MS"/>
                <a:sym typeface="Trebuchet MS"/>
              </a:rPr>
              <a:t>По тёмному небу рассыпан горошек </a:t>
            </a:r>
            <a:br>
              <a:rPr lang="ru-RU" sz="1800">
                <a:solidFill>
                  <a:schemeClr val="lt1"/>
                </a:solidFill>
                <a:latin typeface="Trebuchet MS"/>
                <a:ea typeface="Trebuchet MS"/>
                <a:cs typeface="Trebuchet MS"/>
                <a:sym typeface="Trebuchet MS"/>
              </a:rPr>
            </a:br>
            <a:r>
              <a:rPr lang="ru-RU" sz="1800">
                <a:solidFill>
                  <a:schemeClr val="lt1"/>
                </a:solidFill>
                <a:latin typeface="Trebuchet MS"/>
                <a:ea typeface="Trebuchet MS"/>
                <a:cs typeface="Trebuchet MS"/>
                <a:sym typeface="Trebuchet MS"/>
              </a:rPr>
              <a:t>Цветной карамели из сахарной крошки, </a:t>
            </a:r>
            <a:br>
              <a:rPr lang="ru-RU" sz="1800">
                <a:solidFill>
                  <a:schemeClr val="lt1"/>
                </a:solidFill>
                <a:latin typeface="Trebuchet MS"/>
                <a:ea typeface="Trebuchet MS"/>
                <a:cs typeface="Trebuchet MS"/>
                <a:sym typeface="Trebuchet MS"/>
              </a:rPr>
            </a:br>
            <a:r>
              <a:rPr lang="ru-RU" sz="1800">
                <a:solidFill>
                  <a:schemeClr val="lt1"/>
                </a:solidFill>
                <a:latin typeface="Trebuchet MS"/>
                <a:ea typeface="Trebuchet MS"/>
                <a:cs typeface="Trebuchet MS"/>
                <a:sym typeface="Trebuchet MS"/>
              </a:rPr>
              <a:t>И только тогда, когда утро настанет, </a:t>
            </a:r>
            <a:br>
              <a:rPr lang="ru-RU" sz="1800">
                <a:solidFill>
                  <a:schemeClr val="lt1"/>
                </a:solidFill>
                <a:latin typeface="Trebuchet MS"/>
                <a:ea typeface="Trebuchet MS"/>
                <a:cs typeface="Trebuchet MS"/>
                <a:sym typeface="Trebuchet MS"/>
              </a:rPr>
            </a:br>
            <a:r>
              <a:rPr lang="ru-RU" sz="1800">
                <a:solidFill>
                  <a:schemeClr val="lt1"/>
                </a:solidFill>
                <a:latin typeface="Trebuchet MS"/>
                <a:ea typeface="Trebuchet MS"/>
                <a:cs typeface="Trebuchet MS"/>
                <a:sym typeface="Trebuchet MS"/>
              </a:rPr>
              <a:t>Вся карамель та внезапно растает.</a:t>
            </a:r>
            <a:endParaRPr/>
          </a:p>
          <a:p>
            <a:pPr marL="0" marR="0" lvl="0" indent="0" algn="l" rtl="0">
              <a:spcBef>
                <a:spcPts val="0"/>
              </a:spcBef>
              <a:spcAft>
                <a:spcPts val="0"/>
              </a:spcAft>
              <a:buNone/>
            </a:pPr>
            <a:r>
              <a:rPr lang="ru-RU" sz="1800">
                <a:solidFill>
                  <a:schemeClr val="lt1"/>
                </a:solidFill>
                <a:latin typeface="Trebuchet MS"/>
                <a:ea typeface="Trebuchet MS"/>
                <a:cs typeface="Trebuchet MS"/>
                <a:sym typeface="Trebuchet MS"/>
              </a:rPr>
              <a:t>(звёзды)</a:t>
            </a:r>
            <a:endParaRPr/>
          </a:p>
        </p:txBody>
      </p:sp>
      <p:sp>
        <p:nvSpPr>
          <p:cNvPr id="301" name="Google Shape;301;p22"/>
          <p:cNvSpPr/>
          <p:nvPr/>
        </p:nvSpPr>
        <p:spPr>
          <a:xfrm rot="-777525">
            <a:off x="323528" y="4290975"/>
            <a:ext cx="3816424" cy="1636601"/>
          </a:xfrm>
          <a:prstGeom prst="roundRect">
            <a:avLst>
              <a:gd name="adj" fmla="val 16667"/>
            </a:avLst>
          </a:prstGeom>
          <a:solidFill>
            <a:schemeClr val="accent1"/>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ru-RU" sz="1800">
                <a:solidFill>
                  <a:schemeClr val="lt1"/>
                </a:solidFill>
                <a:latin typeface="Trebuchet MS"/>
                <a:ea typeface="Trebuchet MS"/>
                <a:cs typeface="Trebuchet MS"/>
                <a:sym typeface="Trebuchet MS"/>
              </a:rPr>
              <a:t>Желтая тарелка на небе висит.</a:t>
            </a:r>
            <a:br>
              <a:rPr lang="ru-RU" sz="1800">
                <a:solidFill>
                  <a:schemeClr val="lt1"/>
                </a:solidFill>
                <a:latin typeface="Trebuchet MS"/>
                <a:ea typeface="Trebuchet MS"/>
                <a:cs typeface="Trebuchet MS"/>
                <a:sym typeface="Trebuchet MS"/>
              </a:rPr>
            </a:br>
            <a:r>
              <a:rPr lang="ru-RU" sz="1800">
                <a:solidFill>
                  <a:schemeClr val="lt1"/>
                </a:solidFill>
                <a:latin typeface="Trebuchet MS"/>
                <a:ea typeface="Trebuchet MS"/>
                <a:cs typeface="Trebuchet MS"/>
                <a:sym typeface="Trebuchet MS"/>
              </a:rPr>
              <a:t>Желтая тарелка всем тепло дарит.</a:t>
            </a:r>
            <a:endParaRPr/>
          </a:p>
          <a:p>
            <a:pPr marL="0" marR="0" lvl="0" indent="0" algn="l" rtl="0">
              <a:spcBef>
                <a:spcPts val="0"/>
              </a:spcBef>
              <a:spcAft>
                <a:spcPts val="0"/>
              </a:spcAft>
              <a:buNone/>
            </a:pPr>
            <a:r>
              <a:rPr lang="ru-RU" sz="1800">
                <a:solidFill>
                  <a:schemeClr val="lt1"/>
                </a:solidFill>
                <a:latin typeface="Trebuchet MS"/>
                <a:ea typeface="Trebuchet MS"/>
                <a:cs typeface="Trebuchet MS"/>
                <a:sym typeface="Trebuchet MS"/>
              </a:rPr>
              <a:t>(солнце)</a:t>
            </a:r>
            <a:endParaRPr/>
          </a:p>
        </p:txBody>
      </p:sp>
      <p:sp>
        <p:nvSpPr>
          <p:cNvPr id="302" name="Google Shape;302;p22"/>
          <p:cNvSpPr/>
          <p:nvPr/>
        </p:nvSpPr>
        <p:spPr>
          <a:xfrm>
            <a:off x="8063016" y="433209"/>
            <a:ext cx="914400" cy="914400"/>
          </a:xfrm>
          <a:prstGeom prst="roundRect">
            <a:avLst>
              <a:gd name="adj" fmla="val 16667"/>
            </a:avLst>
          </a:prstGeom>
          <a:solidFill>
            <a:srgbClr val="FFC000"/>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ru-RU" sz="1800" b="1">
                <a:solidFill>
                  <a:schemeClr val="dk1"/>
                </a:solidFill>
                <a:latin typeface="Trebuchet MS"/>
                <a:ea typeface="Trebuchet MS"/>
                <a:cs typeface="Trebuchet MS"/>
                <a:sym typeface="Trebuchet MS"/>
              </a:rPr>
              <a:t>1</a:t>
            </a:r>
            <a:endParaRPr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298"/>
                                        </p:tgtEl>
                                        <p:attrNameLst>
                                          <p:attrName>style.visibility</p:attrName>
                                        </p:attrNameLst>
                                      </p:cBhvr>
                                      <p:to>
                                        <p:strVal val="visible"/>
                                      </p:to>
                                    </p:set>
                                  </p:childTnLst>
                                </p:cTn>
                              </p:par>
                            </p:childTnLst>
                          </p:cTn>
                        </p:par>
                        <p:par>
                          <p:cTn id="7" fill="hold">
                            <p:stCondLst>
                              <p:cond delay="2800"/>
                            </p:stCondLst>
                            <p:childTnLst>
                              <p:par>
                                <p:cTn id="8" presetID="2" presetClass="entr" presetSubtype="8" fill="hold" nodeType="afterEffect">
                                  <p:stCondLst>
                                    <p:cond delay="0"/>
                                  </p:stCondLst>
                                  <p:childTnLst>
                                    <p:set>
                                      <p:cBhvr>
                                        <p:cTn id="9" dur="1" fill="hold">
                                          <p:stCondLst>
                                            <p:cond delay="0"/>
                                          </p:stCondLst>
                                        </p:cTn>
                                        <p:tgtEl>
                                          <p:spTgt spid="299"/>
                                        </p:tgtEl>
                                        <p:attrNameLst>
                                          <p:attrName>style.visibility</p:attrName>
                                        </p:attrNameLst>
                                      </p:cBhvr>
                                      <p:to>
                                        <p:strVal val="visible"/>
                                      </p:to>
                                    </p:set>
                                    <p:anim calcmode="lin" valueType="num">
                                      <p:cBhvr additive="base">
                                        <p:cTn id="10" dur="3100"/>
                                        <p:tgtEl>
                                          <p:spTgt spid="299"/>
                                        </p:tgtEl>
                                        <p:attrNameLst>
                                          <p:attrName>ppt_x</p:attrName>
                                        </p:attrNameLst>
                                      </p:cBhvr>
                                      <p:tavLst>
                                        <p:tav tm="0">
                                          <p:val>
                                            <p:strVal val="#ppt_x-1"/>
                                          </p:val>
                                        </p:tav>
                                        <p:tav tm="100000">
                                          <p:val>
                                            <p:strVal val="#ppt_x"/>
                                          </p:val>
                                        </p:tav>
                                      </p:tavLst>
                                    </p:anim>
                                  </p:childTnLst>
                                </p:cTn>
                              </p:par>
                            </p:childTnLst>
                          </p:cTn>
                        </p:par>
                        <p:par>
                          <p:cTn id="11" fill="hold">
                            <p:stCondLst>
                              <p:cond delay="5900"/>
                            </p:stCondLst>
                            <p:childTnLst>
                              <p:par>
                                <p:cTn id="12" presetID="2" presetClass="entr" presetSubtype="2" fill="hold" nodeType="afterEffect">
                                  <p:stCondLst>
                                    <p:cond delay="0"/>
                                  </p:stCondLst>
                                  <p:childTnLst>
                                    <p:set>
                                      <p:cBhvr>
                                        <p:cTn id="13" dur="1" fill="hold">
                                          <p:stCondLst>
                                            <p:cond delay="0"/>
                                          </p:stCondLst>
                                        </p:cTn>
                                        <p:tgtEl>
                                          <p:spTgt spid="300"/>
                                        </p:tgtEl>
                                        <p:attrNameLst>
                                          <p:attrName>style.visibility</p:attrName>
                                        </p:attrNameLst>
                                      </p:cBhvr>
                                      <p:to>
                                        <p:strVal val="visible"/>
                                      </p:to>
                                    </p:set>
                                    <p:anim calcmode="lin" valueType="num">
                                      <p:cBhvr additive="base">
                                        <p:cTn id="14" dur="2900"/>
                                        <p:tgtEl>
                                          <p:spTgt spid="300"/>
                                        </p:tgtEl>
                                        <p:attrNameLst>
                                          <p:attrName>ppt_x</p:attrName>
                                        </p:attrNameLst>
                                      </p:cBhvr>
                                      <p:tavLst>
                                        <p:tav tm="0">
                                          <p:val>
                                            <p:strVal val="#ppt_x+1"/>
                                          </p:val>
                                        </p:tav>
                                        <p:tav tm="100000">
                                          <p:val>
                                            <p:strVal val="#ppt_x"/>
                                          </p:val>
                                        </p:tav>
                                      </p:tavLst>
                                    </p:anim>
                                  </p:childTnLst>
                                </p:cTn>
                              </p:par>
                            </p:childTnLst>
                          </p:cTn>
                        </p:par>
                        <p:par>
                          <p:cTn id="15" fill="hold">
                            <p:stCondLst>
                              <p:cond delay="8800"/>
                            </p:stCondLst>
                            <p:childTnLst>
                              <p:par>
                                <p:cTn id="16" presetID="1" presetClass="entr" presetSubtype="0" fill="hold" nodeType="afterEffect">
                                  <p:stCondLst>
                                    <p:cond delay="0"/>
                                  </p:stCondLst>
                                  <p:childTnLst>
                                    <p:set>
                                      <p:cBhvr>
                                        <p:cTn id="17" dur="1" fill="hold">
                                          <p:stCondLst>
                                            <p:cond delay="0"/>
                                          </p:stCondLst>
                                        </p:cTn>
                                        <p:tgtEl>
                                          <p:spTgt spid="3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pic>
        <p:nvPicPr>
          <p:cNvPr id="307" name="Google Shape;307;p23" descr="C:\Users\мама\Desktop\jk0kquhecn4044s8koksgowo08k0os.jpg"/>
          <p:cNvPicPr preferRelativeResize="0"/>
          <p:nvPr/>
        </p:nvPicPr>
        <p:blipFill rotWithShape="1">
          <a:blip r:embed="rId3">
            <a:alphaModFix/>
          </a:blip>
          <a:srcRect/>
          <a:stretch/>
        </p:blipFill>
        <p:spPr>
          <a:xfrm>
            <a:off x="611560" y="260648"/>
            <a:ext cx="1944216" cy="2088232"/>
          </a:xfrm>
          <a:prstGeom prst="rect">
            <a:avLst/>
          </a:prstGeom>
          <a:noFill/>
          <a:ln>
            <a:noFill/>
          </a:ln>
        </p:spPr>
      </p:pic>
      <p:sp>
        <p:nvSpPr>
          <p:cNvPr id="308" name="Google Shape;308;p23"/>
          <p:cNvSpPr/>
          <p:nvPr/>
        </p:nvSpPr>
        <p:spPr>
          <a:xfrm>
            <a:off x="2843808" y="476672"/>
            <a:ext cx="4824536" cy="1202432"/>
          </a:xfrm>
          <a:prstGeom prst="roundRect">
            <a:avLst>
              <a:gd name="adj" fmla="val 16667"/>
            </a:avLst>
          </a:prstGeom>
          <a:solidFill>
            <a:srgbClr val="FFC000"/>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ru-RU" sz="2800" b="1">
                <a:solidFill>
                  <a:srgbClr val="FF0000"/>
                </a:solidFill>
                <a:latin typeface="Trebuchet MS"/>
                <a:ea typeface="Trebuchet MS"/>
                <a:cs typeface="Trebuchet MS"/>
                <a:sym typeface="Trebuchet MS"/>
              </a:rPr>
              <a:t>КОСМИЧЕСКИЙ ЭКЗАМЕН - ЗАРЯДКА</a:t>
            </a:r>
            <a:endParaRPr sz="2800" b="1">
              <a:solidFill>
                <a:srgbClr val="FF0000"/>
              </a:solidFill>
              <a:latin typeface="Trebuchet MS"/>
              <a:ea typeface="Trebuchet MS"/>
              <a:cs typeface="Trebuchet MS"/>
              <a:sym typeface="Trebuchet MS"/>
            </a:endParaRPr>
          </a:p>
        </p:txBody>
      </p:sp>
      <p:sp>
        <p:nvSpPr>
          <p:cNvPr id="309" name="Google Shape;309;p23"/>
          <p:cNvSpPr/>
          <p:nvPr/>
        </p:nvSpPr>
        <p:spPr>
          <a:xfrm>
            <a:off x="8028384" y="620688"/>
            <a:ext cx="914400" cy="914400"/>
          </a:xfrm>
          <a:prstGeom prst="roundRect">
            <a:avLst>
              <a:gd name="adj" fmla="val 16667"/>
            </a:avLst>
          </a:prstGeom>
          <a:solidFill>
            <a:srgbClr val="FFC000"/>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ru-RU" sz="1800" b="1">
                <a:latin typeface="Trebuchet MS"/>
                <a:ea typeface="Trebuchet MS"/>
                <a:cs typeface="Trebuchet MS"/>
                <a:sym typeface="Trebuchet MS"/>
              </a:rPr>
              <a:t>2</a:t>
            </a:r>
            <a:endParaRPr sz="1800" b="1">
              <a:latin typeface="Trebuchet MS"/>
              <a:ea typeface="Trebuchet MS"/>
              <a:cs typeface="Trebuchet MS"/>
              <a:sym typeface="Trebuchet MS"/>
            </a:endParaRPr>
          </a:p>
        </p:txBody>
      </p:sp>
      <p:sp>
        <p:nvSpPr>
          <p:cNvPr id="310" name="Google Shape;310;p23"/>
          <p:cNvSpPr/>
          <p:nvPr/>
        </p:nvSpPr>
        <p:spPr>
          <a:xfrm rot="-359826">
            <a:off x="529480" y="2942633"/>
            <a:ext cx="2958853" cy="1363854"/>
          </a:xfrm>
          <a:prstGeom prst="roundRect">
            <a:avLst>
              <a:gd name="adj" fmla="val 16667"/>
            </a:avLst>
          </a:prstGeom>
          <a:solidFill>
            <a:schemeClr val="accent1"/>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ru-RU" sz="1800">
                <a:solidFill>
                  <a:schemeClr val="lt1"/>
                </a:solidFill>
                <a:latin typeface="Trebuchet MS"/>
                <a:ea typeface="Trebuchet MS"/>
                <a:cs typeface="Trebuchet MS"/>
                <a:sym typeface="Trebuchet MS"/>
              </a:rPr>
              <a:t>Зарядись энергией, как космическая батарейка…</a:t>
            </a:r>
            <a:endParaRPr sz="1800">
              <a:solidFill>
                <a:schemeClr val="lt1"/>
              </a:solidFill>
              <a:latin typeface="Trebuchet MS"/>
              <a:ea typeface="Trebuchet MS"/>
              <a:cs typeface="Trebuchet MS"/>
              <a:sym typeface="Trebuchet MS"/>
            </a:endParaRPr>
          </a:p>
        </p:txBody>
      </p:sp>
      <p:pic>
        <p:nvPicPr>
          <p:cNvPr id="311" name="Google Shape;311;p23" descr="C:\Users\мама\Desktop\fizminutka-kosmos.jpg"/>
          <p:cNvPicPr preferRelativeResize="0"/>
          <p:nvPr/>
        </p:nvPicPr>
        <p:blipFill rotWithShape="1">
          <a:blip r:embed="rId4">
            <a:alphaModFix/>
          </a:blip>
          <a:srcRect/>
          <a:stretch/>
        </p:blipFill>
        <p:spPr>
          <a:xfrm>
            <a:off x="3851920" y="1772816"/>
            <a:ext cx="5090865" cy="4896544"/>
          </a:xfrm>
          <a:prstGeom prst="rect">
            <a:avLst/>
          </a:prstGeom>
          <a:noFill/>
          <a:ln>
            <a:noFill/>
          </a:ln>
        </p:spPr>
      </p:pic>
      <p:pic>
        <p:nvPicPr>
          <p:cNvPr id="312" name="Google Shape;312;p23" descr="C:\Users\мама\Desktop\jk0kquhecn4044s8koksgowo08k0os.jpg"/>
          <p:cNvPicPr preferRelativeResize="0"/>
          <p:nvPr/>
        </p:nvPicPr>
        <p:blipFill rotWithShape="1">
          <a:blip r:embed="rId3">
            <a:alphaModFix/>
          </a:blip>
          <a:srcRect/>
          <a:stretch/>
        </p:blipFill>
        <p:spPr>
          <a:xfrm>
            <a:off x="763960" y="413048"/>
            <a:ext cx="1944216" cy="2088232"/>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10"/>
                                        </p:tgtEl>
                                        <p:attrNameLst>
                                          <p:attrName>style.visibility</p:attrName>
                                        </p:attrNameLst>
                                      </p:cBhvr>
                                      <p:to>
                                        <p:strVal val="visible"/>
                                      </p:to>
                                    </p:set>
                                    <p:anim calcmode="lin" valueType="num">
                                      <p:cBhvr additive="base">
                                        <p:cTn id="7" dur="2000"/>
                                        <p:tgtEl>
                                          <p:spTgt spid="310"/>
                                        </p:tgtEl>
                                        <p:attrNameLst>
                                          <p:attrName>ppt_x</p:attrName>
                                        </p:attrNameLst>
                                      </p:cBhvr>
                                      <p:tavLst>
                                        <p:tav tm="0">
                                          <p:val>
                                            <p:strVal val="#ppt_x-1"/>
                                          </p:val>
                                        </p:tav>
                                        <p:tav tm="100000">
                                          <p:val>
                                            <p:strVal val="#ppt_x"/>
                                          </p:val>
                                        </p:tav>
                                      </p:tavLst>
                                    </p:anim>
                                  </p:childTnLst>
                                </p:cTn>
                              </p:par>
                            </p:childTnLst>
                          </p:cTn>
                        </p:par>
                        <p:par>
                          <p:cTn id="8" fill="hold">
                            <p:stCondLst>
                              <p:cond delay="2000"/>
                            </p:stCondLst>
                            <p:childTnLst>
                              <p:par>
                                <p:cTn id="9" presetID="2" presetClass="entr" presetSubtype="2" fill="hold" nodeType="afterEffect">
                                  <p:stCondLst>
                                    <p:cond delay="0"/>
                                  </p:stCondLst>
                                  <p:childTnLst>
                                    <p:set>
                                      <p:cBhvr>
                                        <p:cTn id="10" dur="1" fill="hold">
                                          <p:stCondLst>
                                            <p:cond delay="0"/>
                                          </p:stCondLst>
                                        </p:cTn>
                                        <p:tgtEl>
                                          <p:spTgt spid="311"/>
                                        </p:tgtEl>
                                        <p:attrNameLst>
                                          <p:attrName>style.visibility</p:attrName>
                                        </p:attrNameLst>
                                      </p:cBhvr>
                                      <p:to>
                                        <p:strVal val="visible"/>
                                      </p:to>
                                    </p:set>
                                    <p:anim calcmode="lin" valueType="num">
                                      <p:cBhvr additive="base">
                                        <p:cTn id="11" dur="3600"/>
                                        <p:tgtEl>
                                          <p:spTgt spid="311"/>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pic>
        <p:nvPicPr>
          <p:cNvPr id="317" name="Google Shape;317;p24" descr="C:\Users\мама\Desktop\jk0kquhecn4044s8koksgowo08k0os.jpg"/>
          <p:cNvPicPr preferRelativeResize="0"/>
          <p:nvPr/>
        </p:nvPicPr>
        <p:blipFill rotWithShape="1">
          <a:blip r:embed="rId3">
            <a:alphaModFix/>
          </a:blip>
          <a:srcRect/>
          <a:stretch/>
        </p:blipFill>
        <p:spPr>
          <a:xfrm>
            <a:off x="179512" y="413048"/>
            <a:ext cx="1872208" cy="1575792"/>
          </a:xfrm>
          <a:prstGeom prst="rect">
            <a:avLst/>
          </a:prstGeom>
          <a:noFill/>
          <a:ln>
            <a:noFill/>
          </a:ln>
        </p:spPr>
      </p:pic>
      <p:sp>
        <p:nvSpPr>
          <p:cNvPr id="318" name="Google Shape;318;p24"/>
          <p:cNvSpPr/>
          <p:nvPr/>
        </p:nvSpPr>
        <p:spPr>
          <a:xfrm>
            <a:off x="3131840" y="413048"/>
            <a:ext cx="4824536" cy="1266056"/>
          </a:xfrm>
          <a:prstGeom prst="roundRect">
            <a:avLst>
              <a:gd name="adj" fmla="val 16667"/>
            </a:avLst>
          </a:prstGeom>
          <a:solidFill>
            <a:srgbClr val="FFC000"/>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ru-RU" sz="2800" b="1">
                <a:solidFill>
                  <a:srgbClr val="FF0000"/>
                </a:solidFill>
                <a:latin typeface="Trebuchet MS"/>
                <a:ea typeface="Trebuchet MS"/>
                <a:cs typeface="Trebuchet MS"/>
                <a:sym typeface="Trebuchet MS"/>
              </a:rPr>
              <a:t>КОСМИЧЕСКИЙ ЭКЗАМЕН – НАЙДИ ДОРОЖКУ</a:t>
            </a:r>
            <a:endParaRPr sz="2800" b="1">
              <a:solidFill>
                <a:srgbClr val="FF0000"/>
              </a:solidFill>
              <a:latin typeface="Trebuchet MS"/>
              <a:ea typeface="Trebuchet MS"/>
              <a:cs typeface="Trebuchet MS"/>
              <a:sym typeface="Trebuchet MS"/>
            </a:endParaRPr>
          </a:p>
        </p:txBody>
      </p:sp>
      <p:sp>
        <p:nvSpPr>
          <p:cNvPr id="319" name="Google Shape;319;p24"/>
          <p:cNvSpPr/>
          <p:nvPr/>
        </p:nvSpPr>
        <p:spPr>
          <a:xfrm>
            <a:off x="8229600" y="542764"/>
            <a:ext cx="914400" cy="914400"/>
          </a:xfrm>
          <a:prstGeom prst="roundRect">
            <a:avLst>
              <a:gd name="adj" fmla="val 16667"/>
            </a:avLst>
          </a:prstGeom>
          <a:solidFill>
            <a:srgbClr val="FFC000"/>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ru-RU" sz="1800" b="1">
                <a:latin typeface="Trebuchet MS"/>
                <a:ea typeface="Trebuchet MS"/>
                <a:cs typeface="Trebuchet MS"/>
                <a:sym typeface="Trebuchet MS"/>
              </a:rPr>
              <a:t>3</a:t>
            </a:r>
            <a:endParaRPr sz="1800" b="1">
              <a:latin typeface="Trebuchet MS"/>
              <a:ea typeface="Trebuchet MS"/>
              <a:cs typeface="Trebuchet MS"/>
              <a:sym typeface="Trebuchet MS"/>
            </a:endParaRPr>
          </a:p>
        </p:txBody>
      </p:sp>
      <p:pic>
        <p:nvPicPr>
          <p:cNvPr id="320" name="Google Shape;320;p24" descr="C:\Users\мама\Desktop\космический экзамен\путь-находки-космонавта-помощи-который-нужно-выпустить-ракету-101579427.jpg"/>
          <p:cNvPicPr preferRelativeResize="0"/>
          <p:nvPr/>
        </p:nvPicPr>
        <p:blipFill rotWithShape="1">
          <a:blip r:embed="rId4">
            <a:alphaModFix/>
          </a:blip>
          <a:srcRect/>
          <a:stretch/>
        </p:blipFill>
        <p:spPr>
          <a:xfrm>
            <a:off x="2590800" y="2204875"/>
            <a:ext cx="6478076" cy="4515425"/>
          </a:xfrm>
          <a:prstGeom prst="rect">
            <a:avLst/>
          </a:prstGeom>
          <a:noFill/>
          <a:ln>
            <a:noFill/>
          </a:ln>
        </p:spPr>
      </p:pic>
      <p:sp>
        <p:nvSpPr>
          <p:cNvPr id="321" name="Google Shape;321;p24"/>
          <p:cNvSpPr/>
          <p:nvPr/>
        </p:nvSpPr>
        <p:spPr>
          <a:xfrm rot="-920771">
            <a:off x="59300" y="2667969"/>
            <a:ext cx="2648897" cy="1765250"/>
          </a:xfrm>
          <a:prstGeom prst="roundRect">
            <a:avLst>
              <a:gd name="adj" fmla="val 16667"/>
            </a:avLst>
          </a:prstGeom>
          <a:solidFill>
            <a:schemeClr val="accent1"/>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ru-RU" sz="1800">
                <a:solidFill>
                  <a:schemeClr val="lt1"/>
                </a:solidFill>
                <a:latin typeface="Trebuchet MS"/>
                <a:ea typeface="Trebuchet MS"/>
                <a:cs typeface="Trebuchet MS"/>
                <a:sym typeface="Trebuchet MS"/>
              </a:rPr>
              <a:t>ПРОВЕДИ космонавта к ракете по представленным дорогам – найди нужную</a:t>
            </a:r>
            <a:endParaRPr sz="1800">
              <a:solidFill>
                <a:schemeClr val="lt1"/>
              </a:solidFill>
              <a:latin typeface="Trebuchet MS"/>
              <a:ea typeface="Trebuchet MS"/>
              <a:cs typeface="Trebuchet MS"/>
              <a:sym typeface="Trebuchet M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20"/>
                                        </p:tgtEl>
                                        <p:attrNameLst>
                                          <p:attrName>style.visibility</p:attrName>
                                        </p:attrNameLst>
                                      </p:cBhvr>
                                      <p:to>
                                        <p:strVal val="visible"/>
                                      </p:to>
                                    </p:set>
                                    <p:anim calcmode="lin" valueType="num">
                                      <p:cBhvr additive="base">
                                        <p:cTn id="7" dur="3100"/>
                                        <p:tgtEl>
                                          <p:spTgt spid="320"/>
                                        </p:tgtEl>
                                        <p:attrNameLst>
                                          <p:attrName>ppt_y</p:attrName>
                                        </p:attrNameLst>
                                      </p:cBhvr>
                                      <p:tavLst>
                                        <p:tav tm="0">
                                          <p:val>
                                            <p:strVal val="#ppt_y+1"/>
                                          </p:val>
                                        </p:tav>
                                        <p:tav tm="100000">
                                          <p:val>
                                            <p:strVal val="#ppt_y"/>
                                          </p:val>
                                        </p:tav>
                                      </p:tavLst>
                                    </p:anim>
                                  </p:childTnLst>
                                </p:cTn>
                              </p:par>
                            </p:childTnLst>
                          </p:cTn>
                        </p:par>
                        <p:par>
                          <p:cTn id="8" fill="hold">
                            <p:stCondLst>
                              <p:cond delay="3100"/>
                            </p:stCondLst>
                            <p:childTnLst>
                              <p:par>
                                <p:cTn id="9" presetID="2" presetClass="entr" presetSubtype="8" fill="hold" nodeType="afterEffect">
                                  <p:stCondLst>
                                    <p:cond delay="0"/>
                                  </p:stCondLst>
                                  <p:childTnLst>
                                    <p:set>
                                      <p:cBhvr>
                                        <p:cTn id="10" dur="1" fill="hold">
                                          <p:stCondLst>
                                            <p:cond delay="0"/>
                                          </p:stCondLst>
                                        </p:cTn>
                                        <p:tgtEl>
                                          <p:spTgt spid="321"/>
                                        </p:tgtEl>
                                        <p:attrNameLst>
                                          <p:attrName>style.visibility</p:attrName>
                                        </p:attrNameLst>
                                      </p:cBhvr>
                                      <p:to>
                                        <p:strVal val="visible"/>
                                      </p:to>
                                    </p:set>
                                    <p:anim calcmode="lin" valueType="num">
                                      <p:cBhvr additive="base">
                                        <p:cTn id="11" dur="3100"/>
                                        <p:tgtEl>
                                          <p:spTgt spid="321"/>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Shape 325"/>
        <p:cNvGrpSpPr/>
        <p:nvPr/>
      </p:nvGrpSpPr>
      <p:grpSpPr>
        <a:xfrm>
          <a:off x="0" y="0"/>
          <a:ext cx="0" cy="0"/>
          <a:chOff x="0" y="0"/>
          <a:chExt cx="0" cy="0"/>
        </a:xfrm>
      </p:grpSpPr>
      <p:pic>
        <p:nvPicPr>
          <p:cNvPr id="326" name="Google Shape;326;p25" descr="C:\Users\мама\Desktop\jk0kquhecn4044s8koksgowo08k0os.jpg"/>
          <p:cNvPicPr preferRelativeResize="0"/>
          <p:nvPr/>
        </p:nvPicPr>
        <p:blipFill rotWithShape="1">
          <a:blip r:embed="rId3">
            <a:alphaModFix/>
          </a:blip>
          <a:srcRect/>
          <a:stretch/>
        </p:blipFill>
        <p:spPr>
          <a:xfrm>
            <a:off x="179512" y="413048"/>
            <a:ext cx="1872208" cy="1575792"/>
          </a:xfrm>
          <a:prstGeom prst="rect">
            <a:avLst/>
          </a:prstGeom>
          <a:noFill/>
          <a:ln>
            <a:noFill/>
          </a:ln>
        </p:spPr>
      </p:pic>
      <p:sp>
        <p:nvSpPr>
          <p:cNvPr id="327" name="Google Shape;327;p25"/>
          <p:cNvSpPr/>
          <p:nvPr/>
        </p:nvSpPr>
        <p:spPr>
          <a:xfrm>
            <a:off x="2483768" y="620688"/>
            <a:ext cx="4824536" cy="914400"/>
          </a:xfrm>
          <a:prstGeom prst="roundRect">
            <a:avLst>
              <a:gd name="adj" fmla="val 16667"/>
            </a:avLst>
          </a:prstGeom>
          <a:solidFill>
            <a:srgbClr val="FFC000"/>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ru-RU" sz="2800" b="1">
                <a:solidFill>
                  <a:srgbClr val="FF0000"/>
                </a:solidFill>
                <a:latin typeface="Trebuchet MS"/>
                <a:ea typeface="Trebuchet MS"/>
                <a:cs typeface="Trebuchet MS"/>
                <a:sym typeface="Trebuchet MS"/>
              </a:rPr>
              <a:t>Космический экзамен</a:t>
            </a:r>
            <a:endParaRPr sz="2800" b="1">
              <a:solidFill>
                <a:srgbClr val="FF0000"/>
              </a:solidFill>
              <a:latin typeface="Trebuchet MS"/>
              <a:ea typeface="Trebuchet MS"/>
              <a:cs typeface="Trebuchet MS"/>
              <a:sym typeface="Trebuchet MS"/>
            </a:endParaRPr>
          </a:p>
        </p:txBody>
      </p:sp>
      <p:sp>
        <p:nvSpPr>
          <p:cNvPr id="328" name="Google Shape;328;p25"/>
          <p:cNvSpPr/>
          <p:nvPr/>
        </p:nvSpPr>
        <p:spPr>
          <a:xfrm>
            <a:off x="8028384" y="620688"/>
            <a:ext cx="914400" cy="914400"/>
          </a:xfrm>
          <a:prstGeom prst="roundRect">
            <a:avLst>
              <a:gd name="adj" fmla="val 16667"/>
            </a:avLst>
          </a:prstGeom>
          <a:solidFill>
            <a:srgbClr val="FFC000"/>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ru-RU" sz="1800" b="1">
                <a:latin typeface="Trebuchet MS"/>
                <a:ea typeface="Trebuchet MS"/>
                <a:cs typeface="Trebuchet MS"/>
                <a:sym typeface="Trebuchet MS"/>
              </a:rPr>
              <a:t>4</a:t>
            </a:r>
            <a:endParaRPr sz="1800" b="1">
              <a:latin typeface="Trebuchet MS"/>
              <a:ea typeface="Trebuchet MS"/>
              <a:cs typeface="Trebuchet MS"/>
              <a:sym typeface="Trebuchet MS"/>
            </a:endParaRPr>
          </a:p>
        </p:txBody>
      </p:sp>
      <p:sp>
        <p:nvSpPr>
          <p:cNvPr id="329" name="Google Shape;329;p25"/>
          <p:cNvSpPr/>
          <p:nvPr/>
        </p:nvSpPr>
        <p:spPr>
          <a:xfrm>
            <a:off x="467544" y="2060848"/>
            <a:ext cx="8352928" cy="2664296"/>
          </a:xfrm>
          <a:prstGeom prst="roundRect">
            <a:avLst>
              <a:gd name="adj" fmla="val 16667"/>
            </a:avLst>
          </a:prstGeom>
          <a:solidFill>
            <a:srgbClr val="00B0F0"/>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ru-RU" sz="1800">
                <a:solidFill>
                  <a:schemeClr val="lt1"/>
                </a:solidFill>
                <a:latin typeface="Trebuchet MS"/>
                <a:ea typeface="Trebuchet MS"/>
                <a:cs typeface="Trebuchet MS"/>
                <a:sym typeface="Trebuchet MS"/>
              </a:rPr>
              <a:t>Дорогой Малыш, представь себе, что древний человек получил письмо, где были изображены картинки его представлений о Вселенной- о Космосе и увидел картинку-представление, которое ему было не знакомо. Попробуй найди его и обведи кружком.  </a:t>
            </a:r>
            <a:endParaRPr/>
          </a:p>
          <a:p>
            <a:pPr marL="0" marR="0" lvl="0" indent="0" algn="ctr" rtl="0">
              <a:spcBef>
                <a:spcPts val="0"/>
              </a:spcBef>
              <a:spcAft>
                <a:spcPts val="0"/>
              </a:spcAft>
              <a:buNone/>
            </a:pPr>
            <a:r>
              <a:rPr lang="ru-RU" sz="1800">
                <a:solidFill>
                  <a:schemeClr val="lt1"/>
                </a:solidFill>
                <a:latin typeface="Trebuchet MS"/>
                <a:ea typeface="Trebuchet MS"/>
                <a:cs typeface="Trebuchet MS"/>
                <a:sym typeface="Trebuchet MS"/>
              </a:rPr>
              <a:t>ЭТО БУДЕТ СОВРЕМЕННОЕ ПРЕДСТАВЛЕНИЕ О ВСЕЛЕННОЙ – О КОСМОСЕ!!! На пятой картинке будет Земля… (подсказка «круглая» и «летает» в Космосе)</a:t>
            </a:r>
            <a:endParaRPr sz="1800">
              <a:solidFill>
                <a:schemeClr val="lt1"/>
              </a:solidFill>
              <a:latin typeface="Trebuchet MS"/>
              <a:ea typeface="Trebuchet MS"/>
              <a:cs typeface="Trebuchet MS"/>
              <a:sym typeface="Trebuchet MS"/>
            </a:endParaRPr>
          </a:p>
        </p:txBody>
      </p:sp>
      <p:sp>
        <p:nvSpPr>
          <p:cNvPr id="330" name="Google Shape;330;p25"/>
          <p:cNvSpPr/>
          <p:nvPr/>
        </p:nvSpPr>
        <p:spPr>
          <a:xfrm>
            <a:off x="4578079" y="5949280"/>
            <a:ext cx="484632" cy="618368"/>
          </a:xfrm>
          <a:prstGeom prst="downArrow">
            <a:avLst>
              <a:gd name="adj1" fmla="val 50000"/>
              <a:gd name="adj2" fmla="val 50000"/>
            </a:avLst>
          </a:prstGeom>
          <a:solidFill>
            <a:schemeClr val="accent1"/>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331" name="Google Shape;331;p25"/>
          <p:cNvSpPr/>
          <p:nvPr/>
        </p:nvSpPr>
        <p:spPr>
          <a:xfrm>
            <a:off x="3635896" y="4869160"/>
            <a:ext cx="4752528" cy="936104"/>
          </a:xfrm>
          <a:prstGeom prst="roundRect">
            <a:avLst>
              <a:gd name="adj" fmla="val 16667"/>
            </a:avLst>
          </a:prstGeom>
          <a:solidFill>
            <a:srgbClr val="92D050"/>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ru-RU" sz="2800">
                <a:solidFill>
                  <a:schemeClr val="lt1"/>
                </a:solidFill>
                <a:latin typeface="Trebuchet MS"/>
                <a:ea typeface="Trebuchet MS"/>
                <a:cs typeface="Trebuchet MS"/>
                <a:sym typeface="Trebuchet MS"/>
              </a:rPr>
              <a:t>ИГРА «Пятый лишний»</a:t>
            </a:r>
            <a:endParaRPr sz="2800">
              <a:solidFill>
                <a:schemeClr val="lt1"/>
              </a:solidFill>
              <a:latin typeface="Trebuchet MS"/>
              <a:ea typeface="Trebuchet MS"/>
              <a:cs typeface="Trebuchet MS"/>
              <a:sym typeface="Trebuchet M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29"/>
                                        </p:tgtEl>
                                        <p:attrNameLst>
                                          <p:attrName>style.visibility</p:attrName>
                                        </p:attrNameLst>
                                      </p:cBhvr>
                                      <p:to>
                                        <p:strVal val="visible"/>
                                      </p:to>
                                    </p:set>
                                    <p:anim calcmode="lin" valueType="num">
                                      <p:cBhvr additive="base">
                                        <p:cTn id="7" dur="2900"/>
                                        <p:tgtEl>
                                          <p:spTgt spid="329"/>
                                        </p:tgtEl>
                                        <p:attrNameLst>
                                          <p:attrName>ppt_y</p:attrName>
                                        </p:attrNameLst>
                                      </p:cBhvr>
                                      <p:tavLst>
                                        <p:tav tm="0">
                                          <p:val>
                                            <p:strVal val="#ppt_y+1"/>
                                          </p:val>
                                        </p:tav>
                                        <p:tav tm="100000">
                                          <p:val>
                                            <p:strVal val="#ppt_y"/>
                                          </p:val>
                                        </p:tav>
                                      </p:tavLst>
                                    </p:anim>
                                  </p:childTnLst>
                                </p:cTn>
                              </p:par>
                            </p:childTnLst>
                          </p:cTn>
                        </p:par>
                        <p:par>
                          <p:cTn id="8" fill="hold">
                            <p:stCondLst>
                              <p:cond delay="2900"/>
                            </p:stCondLst>
                            <p:childTnLst>
                              <p:par>
                                <p:cTn id="9" presetID="2" presetClass="entr" presetSubtype="4" fill="hold" nodeType="afterEffect">
                                  <p:stCondLst>
                                    <p:cond delay="0"/>
                                  </p:stCondLst>
                                  <p:childTnLst>
                                    <p:set>
                                      <p:cBhvr>
                                        <p:cTn id="10" dur="1" fill="hold">
                                          <p:stCondLst>
                                            <p:cond delay="0"/>
                                          </p:stCondLst>
                                        </p:cTn>
                                        <p:tgtEl>
                                          <p:spTgt spid="331"/>
                                        </p:tgtEl>
                                        <p:attrNameLst>
                                          <p:attrName>style.visibility</p:attrName>
                                        </p:attrNameLst>
                                      </p:cBhvr>
                                      <p:to>
                                        <p:strVal val="visible"/>
                                      </p:to>
                                    </p:set>
                                    <p:anim calcmode="lin" valueType="num">
                                      <p:cBhvr additive="base">
                                        <p:cTn id="11" dur="4300"/>
                                        <p:tgtEl>
                                          <p:spTgt spid="3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pic>
        <p:nvPicPr>
          <p:cNvPr id="336" name="Google Shape;336;p26" descr="C:\Users\мама\Desktop\папирус.jpg"/>
          <p:cNvPicPr preferRelativeResize="0"/>
          <p:nvPr/>
        </p:nvPicPr>
        <p:blipFill rotWithShape="1">
          <a:blip r:embed="rId3">
            <a:alphaModFix/>
          </a:blip>
          <a:srcRect/>
          <a:stretch/>
        </p:blipFill>
        <p:spPr>
          <a:xfrm>
            <a:off x="38964" y="290119"/>
            <a:ext cx="9144000" cy="6597352"/>
          </a:xfrm>
          <a:prstGeom prst="rect">
            <a:avLst/>
          </a:prstGeom>
          <a:noFill/>
          <a:ln>
            <a:noFill/>
          </a:ln>
        </p:spPr>
      </p:pic>
      <p:pic>
        <p:nvPicPr>
          <p:cNvPr id="337" name="Google Shape;337;p26" descr="C:\Users\мама\Desktop\миф 2.jpg"/>
          <p:cNvPicPr preferRelativeResize="0"/>
          <p:nvPr/>
        </p:nvPicPr>
        <p:blipFill rotWithShape="1">
          <a:blip r:embed="rId4">
            <a:alphaModFix/>
          </a:blip>
          <a:srcRect/>
          <a:stretch/>
        </p:blipFill>
        <p:spPr>
          <a:xfrm>
            <a:off x="683568" y="620688"/>
            <a:ext cx="2898920" cy="2664296"/>
          </a:xfrm>
          <a:prstGeom prst="rect">
            <a:avLst/>
          </a:prstGeom>
          <a:noFill/>
          <a:ln>
            <a:noFill/>
          </a:ln>
        </p:spPr>
      </p:pic>
      <p:pic>
        <p:nvPicPr>
          <p:cNvPr id="338" name="Google Shape;338;p26" descr="C:\Users\мама\Desktop\Эволюция представлений- Вселенная глазами Человека.jpg"/>
          <p:cNvPicPr preferRelativeResize="0"/>
          <p:nvPr/>
        </p:nvPicPr>
        <p:blipFill rotWithShape="1">
          <a:blip r:embed="rId5">
            <a:alphaModFix/>
          </a:blip>
          <a:srcRect/>
          <a:stretch/>
        </p:blipFill>
        <p:spPr>
          <a:xfrm>
            <a:off x="3527884" y="620688"/>
            <a:ext cx="2196244" cy="2664296"/>
          </a:xfrm>
          <a:prstGeom prst="rect">
            <a:avLst/>
          </a:prstGeom>
          <a:noFill/>
          <a:ln>
            <a:noFill/>
          </a:ln>
        </p:spPr>
      </p:pic>
      <p:pic>
        <p:nvPicPr>
          <p:cNvPr id="339" name="Google Shape;339;p26" descr="C:\Users\мама\Desktop\фоны на презентацию\ДУБ сказочный.jpg"/>
          <p:cNvPicPr preferRelativeResize="0"/>
          <p:nvPr/>
        </p:nvPicPr>
        <p:blipFill rotWithShape="1">
          <a:blip r:embed="rId6">
            <a:alphaModFix/>
          </a:blip>
          <a:srcRect/>
          <a:stretch/>
        </p:blipFill>
        <p:spPr>
          <a:xfrm>
            <a:off x="5724128" y="620688"/>
            <a:ext cx="3168352" cy="2664296"/>
          </a:xfrm>
          <a:prstGeom prst="rect">
            <a:avLst/>
          </a:prstGeom>
          <a:noFill/>
          <a:ln>
            <a:noFill/>
          </a:ln>
        </p:spPr>
      </p:pic>
      <p:pic>
        <p:nvPicPr>
          <p:cNvPr id="340" name="Google Shape;340;p26" descr="C:\Users\мама\Desktop\миф 3.jpg"/>
          <p:cNvPicPr preferRelativeResize="0"/>
          <p:nvPr/>
        </p:nvPicPr>
        <p:blipFill rotWithShape="1">
          <a:blip r:embed="rId7">
            <a:alphaModFix/>
          </a:blip>
          <a:srcRect l="3880" r="3880"/>
          <a:stretch/>
        </p:blipFill>
        <p:spPr>
          <a:xfrm>
            <a:off x="1331640" y="3571029"/>
            <a:ext cx="2952327" cy="2391302"/>
          </a:xfrm>
          <a:prstGeom prst="rect">
            <a:avLst/>
          </a:prstGeom>
          <a:noFill/>
          <a:ln>
            <a:noFill/>
          </a:ln>
        </p:spPr>
      </p:pic>
      <p:pic>
        <p:nvPicPr>
          <p:cNvPr id="341" name="Google Shape;341;p26" descr="C:\Users\мама\Desktop\фоны на презентацию\152a18d7f24412d52152d9ed96811c33планета земля в космосе.jpg"/>
          <p:cNvPicPr preferRelativeResize="0"/>
          <p:nvPr/>
        </p:nvPicPr>
        <p:blipFill rotWithShape="1">
          <a:blip r:embed="rId8">
            <a:alphaModFix/>
          </a:blip>
          <a:srcRect/>
          <a:stretch/>
        </p:blipFill>
        <p:spPr>
          <a:xfrm>
            <a:off x="4795680" y="3588796"/>
            <a:ext cx="4096800" cy="2391302"/>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afterEffect">
                                  <p:stCondLst>
                                    <p:cond delay="0"/>
                                  </p:stCondLst>
                                  <p:childTnLst>
                                    <p:set>
                                      <p:cBhvr>
                                        <p:cTn id="6" dur="1" fill="hold">
                                          <p:stCondLst>
                                            <p:cond delay="4800"/>
                                          </p:stCondLst>
                                        </p:cTn>
                                        <p:tgtEl>
                                          <p:spTgt spid="34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45"/>
        <p:cNvGrpSpPr/>
        <p:nvPr/>
      </p:nvGrpSpPr>
      <p:grpSpPr>
        <a:xfrm>
          <a:off x="0" y="0"/>
          <a:ext cx="0" cy="0"/>
          <a:chOff x="0" y="0"/>
          <a:chExt cx="0" cy="0"/>
        </a:xfrm>
      </p:grpSpPr>
      <p:sp>
        <p:nvSpPr>
          <p:cNvPr id="346" name="Google Shape;346;p27"/>
          <p:cNvSpPr/>
          <p:nvPr/>
        </p:nvSpPr>
        <p:spPr>
          <a:xfrm>
            <a:off x="251526" y="2175900"/>
            <a:ext cx="4084200" cy="3460200"/>
          </a:xfrm>
          <a:prstGeom prst="ellipse">
            <a:avLst/>
          </a:prstGeom>
          <a:solidFill>
            <a:schemeClr val="accent1"/>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ru-RU" sz="1800">
                <a:solidFill>
                  <a:schemeClr val="lt1"/>
                </a:solidFill>
                <a:latin typeface="Trebuchet MS"/>
                <a:ea typeface="Trebuchet MS"/>
                <a:cs typeface="Trebuchet MS"/>
                <a:sym typeface="Trebuchet MS"/>
              </a:rPr>
              <a:t>Вот и закончилось твое путешествие в Мир древних…- Ты, МАЛЫШ, прошел космический экзамен…</a:t>
            </a:r>
            <a:endParaRPr/>
          </a:p>
          <a:p>
            <a:pPr marL="0" marR="0" lvl="0" indent="0" algn="ctr" rtl="0">
              <a:spcBef>
                <a:spcPts val="0"/>
              </a:spcBef>
              <a:spcAft>
                <a:spcPts val="0"/>
              </a:spcAft>
              <a:buNone/>
            </a:pPr>
            <a:r>
              <a:rPr lang="ru-RU" sz="1800">
                <a:solidFill>
                  <a:schemeClr val="lt1"/>
                </a:solidFill>
                <a:latin typeface="Trebuchet MS"/>
                <a:ea typeface="Trebuchet MS"/>
                <a:cs typeface="Trebuchet MS"/>
                <a:sym typeface="Trebuchet MS"/>
              </a:rPr>
              <a:t>Надеемся, что тебе понравилось…</a:t>
            </a:r>
            <a:endParaRPr/>
          </a:p>
          <a:p>
            <a:pPr marL="0" marR="0" lvl="0" indent="0" algn="ctr" rtl="0">
              <a:spcBef>
                <a:spcPts val="0"/>
              </a:spcBef>
              <a:spcAft>
                <a:spcPts val="0"/>
              </a:spcAft>
              <a:buNone/>
            </a:pPr>
            <a:r>
              <a:rPr lang="ru-RU" sz="1800">
                <a:solidFill>
                  <a:schemeClr val="lt1"/>
                </a:solidFill>
                <a:latin typeface="Trebuchet MS"/>
                <a:ea typeface="Trebuchet MS"/>
                <a:cs typeface="Trebuchet MS"/>
                <a:sym typeface="Trebuchet MS"/>
              </a:rPr>
              <a:t> </a:t>
            </a:r>
            <a:endParaRPr sz="1800">
              <a:solidFill>
                <a:schemeClr val="lt1"/>
              </a:solidFill>
              <a:latin typeface="Trebuchet MS"/>
              <a:ea typeface="Trebuchet MS"/>
              <a:cs typeface="Trebuchet MS"/>
              <a:sym typeface="Trebuchet MS"/>
            </a:endParaRPr>
          </a:p>
        </p:txBody>
      </p:sp>
      <p:pic>
        <p:nvPicPr>
          <p:cNvPr id="347" name="Google Shape;347;p27" descr="http://zabavnik.club/wp-content/uploads/2018/04/dlya_detey_pro_kosmos_1_26043718.jpg"/>
          <p:cNvPicPr preferRelativeResize="0"/>
          <p:nvPr/>
        </p:nvPicPr>
        <p:blipFill rotWithShape="1">
          <a:blip r:embed="rId3">
            <a:alphaModFix/>
          </a:blip>
          <a:srcRect/>
          <a:stretch/>
        </p:blipFill>
        <p:spPr>
          <a:xfrm>
            <a:off x="409637" y="0"/>
            <a:ext cx="8324726" cy="2211975"/>
          </a:xfrm>
          <a:prstGeom prst="rect">
            <a:avLst/>
          </a:prstGeom>
          <a:noFill/>
          <a:ln>
            <a:noFill/>
          </a:ln>
        </p:spPr>
      </p:pic>
      <p:sp>
        <p:nvSpPr>
          <p:cNvPr id="348" name="Google Shape;348;p27"/>
          <p:cNvSpPr/>
          <p:nvPr/>
        </p:nvSpPr>
        <p:spPr>
          <a:xfrm>
            <a:off x="4448050" y="2175825"/>
            <a:ext cx="4179900" cy="3460200"/>
          </a:xfrm>
          <a:prstGeom prst="ellipse">
            <a:avLst/>
          </a:prstGeom>
          <a:solidFill>
            <a:schemeClr val="accent1"/>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ru-RU" sz="1800" b="1">
                <a:solidFill>
                  <a:schemeClr val="lt1"/>
                </a:solidFill>
                <a:latin typeface="Trebuchet MS"/>
                <a:ea typeface="Trebuchet MS"/>
                <a:cs typeface="Trebuchet MS"/>
                <a:sym typeface="Trebuchet MS"/>
              </a:rPr>
              <a:t>Человек постоянно стремился к Небу. Сначала -- мыслью, взором и на крыльях мечты, затем -- с помощью воздухоплавательных и летательных аппаратов, космических кораблей и орбитальных станций.</a:t>
            </a:r>
            <a:endParaRPr/>
          </a:p>
        </p:txBody>
      </p:sp>
      <p:sp>
        <p:nvSpPr>
          <p:cNvPr id="349" name="Google Shape;349;p27"/>
          <p:cNvSpPr/>
          <p:nvPr/>
        </p:nvSpPr>
        <p:spPr>
          <a:xfrm>
            <a:off x="611560" y="5636096"/>
            <a:ext cx="7704856" cy="1105272"/>
          </a:xfrm>
          <a:prstGeom prst="roundRect">
            <a:avLst>
              <a:gd name="adj" fmla="val 16667"/>
            </a:avLst>
          </a:prstGeom>
          <a:solidFill>
            <a:srgbClr val="00B0F0"/>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ru-RU" sz="1800">
                <a:solidFill>
                  <a:schemeClr val="lt1"/>
                </a:solidFill>
                <a:latin typeface="Trebuchet MS"/>
                <a:ea typeface="Trebuchet MS"/>
                <a:cs typeface="Trebuchet MS"/>
                <a:sym typeface="Trebuchet MS"/>
              </a:rPr>
              <a:t>В заключении твоего Путешествия, после нескольких дней отдыха, ты сможешь сделать с родителями и БОЛЬШУЮ ТВОРЧЕСКУЮ РАБОТУ. Инструкция к которой  будет на следующей странице и не только…</a:t>
            </a:r>
            <a:endParaRPr sz="1800">
              <a:solidFill>
                <a:schemeClr val="lt1"/>
              </a:solidFill>
              <a:latin typeface="Trebuchet MS"/>
              <a:ea typeface="Trebuchet MS"/>
              <a:cs typeface="Trebuchet MS"/>
              <a:sym typeface="Trebuchet M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46"/>
                                        </p:tgtEl>
                                        <p:attrNameLst>
                                          <p:attrName>style.visibility</p:attrName>
                                        </p:attrNameLst>
                                      </p:cBhvr>
                                      <p:to>
                                        <p:strVal val="visible"/>
                                      </p:to>
                                    </p:set>
                                    <p:anim calcmode="lin" valueType="num">
                                      <p:cBhvr additive="base">
                                        <p:cTn id="7" dur="2200"/>
                                        <p:tgtEl>
                                          <p:spTgt spid="346"/>
                                        </p:tgtEl>
                                        <p:attrNameLst>
                                          <p:attrName>ppt_y</p:attrName>
                                        </p:attrNameLst>
                                      </p:cBhvr>
                                      <p:tavLst>
                                        <p:tav tm="0">
                                          <p:val>
                                            <p:strVal val="#ppt_y+1"/>
                                          </p:val>
                                        </p:tav>
                                        <p:tav tm="100000">
                                          <p:val>
                                            <p:strVal val="#ppt_y"/>
                                          </p:val>
                                        </p:tav>
                                      </p:tavLst>
                                    </p:anim>
                                  </p:childTnLst>
                                </p:cTn>
                              </p:par>
                            </p:childTnLst>
                          </p:cTn>
                        </p:par>
                        <p:par>
                          <p:cTn id="8" fill="hold">
                            <p:stCondLst>
                              <p:cond delay="2200"/>
                            </p:stCondLst>
                            <p:childTnLst>
                              <p:par>
                                <p:cTn id="9" presetID="2" presetClass="entr" presetSubtype="4" fill="hold" nodeType="afterEffect">
                                  <p:stCondLst>
                                    <p:cond delay="0"/>
                                  </p:stCondLst>
                                  <p:childTnLst>
                                    <p:set>
                                      <p:cBhvr>
                                        <p:cTn id="10" dur="1" fill="hold">
                                          <p:stCondLst>
                                            <p:cond delay="0"/>
                                          </p:stCondLst>
                                        </p:cTn>
                                        <p:tgtEl>
                                          <p:spTgt spid="348"/>
                                        </p:tgtEl>
                                        <p:attrNameLst>
                                          <p:attrName>style.visibility</p:attrName>
                                        </p:attrNameLst>
                                      </p:cBhvr>
                                      <p:to>
                                        <p:strVal val="visible"/>
                                      </p:to>
                                    </p:set>
                                    <p:anim calcmode="lin" valueType="num">
                                      <p:cBhvr additive="base">
                                        <p:cTn id="11" dur="3500"/>
                                        <p:tgtEl>
                                          <p:spTgt spid="348"/>
                                        </p:tgtEl>
                                        <p:attrNameLst>
                                          <p:attrName>ppt_y</p:attrName>
                                        </p:attrNameLst>
                                      </p:cBhvr>
                                      <p:tavLst>
                                        <p:tav tm="0">
                                          <p:val>
                                            <p:strVal val="#ppt_y+1"/>
                                          </p:val>
                                        </p:tav>
                                        <p:tav tm="100000">
                                          <p:val>
                                            <p:strVal val="#ppt_y"/>
                                          </p:val>
                                        </p:tav>
                                      </p:tavLst>
                                    </p:anim>
                                  </p:childTnLst>
                                </p:cTn>
                              </p:par>
                            </p:childTnLst>
                          </p:cTn>
                        </p:par>
                        <p:par>
                          <p:cTn id="12" fill="hold">
                            <p:stCondLst>
                              <p:cond delay="5700"/>
                            </p:stCondLst>
                            <p:childTnLst>
                              <p:par>
                                <p:cTn id="13" presetID="2" presetClass="entr" presetSubtype="4" fill="hold" nodeType="afterEffect">
                                  <p:stCondLst>
                                    <p:cond delay="0"/>
                                  </p:stCondLst>
                                  <p:childTnLst>
                                    <p:set>
                                      <p:cBhvr>
                                        <p:cTn id="14" dur="1" fill="hold">
                                          <p:stCondLst>
                                            <p:cond delay="0"/>
                                          </p:stCondLst>
                                        </p:cTn>
                                        <p:tgtEl>
                                          <p:spTgt spid="349"/>
                                        </p:tgtEl>
                                        <p:attrNameLst>
                                          <p:attrName>style.visibility</p:attrName>
                                        </p:attrNameLst>
                                      </p:cBhvr>
                                      <p:to>
                                        <p:strVal val="visible"/>
                                      </p:to>
                                    </p:set>
                                    <p:anim calcmode="lin" valueType="num">
                                      <p:cBhvr additive="base">
                                        <p:cTn id="15" dur="4000"/>
                                        <p:tgtEl>
                                          <p:spTgt spid="3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pic>
        <p:nvPicPr>
          <p:cNvPr id="354" name="Google Shape;354;p28" descr="C:\Users\мама\Desktop\images.jpg"/>
          <p:cNvPicPr preferRelativeResize="0"/>
          <p:nvPr/>
        </p:nvPicPr>
        <p:blipFill rotWithShape="1">
          <a:blip r:embed="rId3">
            <a:alphaModFix/>
          </a:blip>
          <a:srcRect/>
          <a:stretch/>
        </p:blipFill>
        <p:spPr>
          <a:xfrm>
            <a:off x="0" y="116632"/>
            <a:ext cx="9144000" cy="6480720"/>
          </a:xfrm>
          <a:prstGeom prst="rect">
            <a:avLst/>
          </a:prstGeom>
          <a:noFill/>
          <a:ln>
            <a:noFill/>
          </a:ln>
        </p:spPr>
      </p:pic>
      <p:sp>
        <p:nvSpPr>
          <p:cNvPr id="355" name="Google Shape;355;p28"/>
          <p:cNvSpPr/>
          <p:nvPr/>
        </p:nvSpPr>
        <p:spPr>
          <a:xfrm rot="-502456">
            <a:off x="135056" y="4523040"/>
            <a:ext cx="4090627" cy="1466183"/>
          </a:xfrm>
          <a:prstGeom prst="roundRect">
            <a:avLst>
              <a:gd name="adj" fmla="val 16667"/>
            </a:avLst>
          </a:prstGeom>
          <a:solidFill>
            <a:schemeClr val="accent4"/>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ru-RU" sz="1800" b="1">
                <a:solidFill>
                  <a:schemeClr val="lt1"/>
                </a:solidFill>
                <a:latin typeface="Trebuchet MS"/>
                <a:ea typeface="Trebuchet MS"/>
                <a:cs typeface="Trebuchet MS"/>
                <a:sym typeface="Trebuchet MS"/>
              </a:rPr>
              <a:t>СОВМЕСТНАЯ ТВОРЧЕСКАЯ РАБОТА с РОДИТЕЛЯМИ – </a:t>
            </a:r>
            <a:endParaRPr/>
          </a:p>
          <a:p>
            <a:pPr marL="0" marR="0" lvl="0" indent="0" algn="ctr" rtl="0">
              <a:spcBef>
                <a:spcPts val="0"/>
              </a:spcBef>
              <a:spcAft>
                <a:spcPts val="0"/>
              </a:spcAft>
              <a:buNone/>
            </a:pPr>
            <a:r>
              <a:rPr lang="ru-RU" sz="1800" b="1">
                <a:solidFill>
                  <a:schemeClr val="lt1"/>
                </a:solidFill>
                <a:latin typeface="Trebuchet MS"/>
                <a:ea typeface="Trebuchet MS"/>
                <a:cs typeface="Trebuchet MS"/>
                <a:sym typeface="Trebuchet MS"/>
              </a:rPr>
              <a:t>«МОЯ МОДЕЛЬ ВСЕЛЕННОЙ»</a:t>
            </a:r>
            <a:endParaRPr sz="1800" b="1">
              <a:solidFill>
                <a:schemeClr val="lt1"/>
              </a:solidFill>
              <a:latin typeface="Trebuchet MS"/>
              <a:ea typeface="Trebuchet MS"/>
              <a:cs typeface="Trebuchet MS"/>
              <a:sym typeface="Trebuchet MS"/>
            </a:endParaRPr>
          </a:p>
        </p:txBody>
      </p:sp>
      <p:sp>
        <p:nvSpPr>
          <p:cNvPr id="356" name="Google Shape;356;p28"/>
          <p:cNvSpPr/>
          <p:nvPr/>
        </p:nvSpPr>
        <p:spPr>
          <a:xfrm>
            <a:off x="4572000" y="404664"/>
            <a:ext cx="4032448" cy="6065912"/>
          </a:xfrm>
          <a:prstGeom prst="roundRect">
            <a:avLst>
              <a:gd name="adj" fmla="val 16667"/>
            </a:avLst>
          </a:prstGeom>
          <a:solidFill>
            <a:srgbClr val="00B050"/>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ru-RU" sz="1600" u="sng">
                <a:solidFill>
                  <a:schemeClr val="lt1"/>
                </a:solidFill>
                <a:latin typeface="Comic Sans MS"/>
                <a:ea typeface="Comic Sans MS"/>
                <a:cs typeface="Comic Sans MS"/>
                <a:sym typeface="Comic Sans MS"/>
              </a:rPr>
              <a:t> </a:t>
            </a:r>
            <a:endParaRPr sz="1600">
              <a:solidFill>
                <a:schemeClr val="lt1"/>
              </a:solidFill>
              <a:latin typeface="Comic Sans MS"/>
              <a:ea typeface="Comic Sans MS"/>
              <a:cs typeface="Comic Sans MS"/>
              <a:sym typeface="Comic Sans MS"/>
            </a:endParaRPr>
          </a:p>
          <a:p>
            <a:pPr marL="0" marR="0" lvl="0" indent="0" algn="just" rtl="0">
              <a:spcBef>
                <a:spcPts val="0"/>
              </a:spcBef>
              <a:spcAft>
                <a:spcPts val="0"/>
              </a:spcAft>
              <a:buNone/>
            </a:pPr>
            <a:r>
              <a:rPr lang="ru-RU" sz="1400" u="sng">
                <a:solidFill>
                  <a:schemeClr val="lt1"/>
                </a:solidFill>
                <a:latin typeface="Trebuchet MS"/>
                <a:ea typeface="Trebuchet MS"/>
                <a:cs typeface="Trebuchet MS"/>
                <a:sym typeface="Trebuchet MS"/>
              </a:rPr>
              <a:t>Как играть:</a:t>
            </a:r>
            <a:r>
              <a:rPr lang="ru-RU" sz="1400">
                <a:solidFill>
                  <a:schemeClr val="lt1"/>
                </a:solidFill>
                <a:latin typeface="Trebuchet MS"/>
                <a:ea typeface="Trebuchet MS"/>
                <a:cs typeface="Trebuchet MS"/>
                <a:sym typeface="Trebuchet MS"/>
              </a:rPr>
              <a:t> Дорогие Родители! </a:t>
            </a:r>
            <a:r>
              <a:rPr lang="ru-RU" sz="1400">
                <a:solidFill>
                  <a:schemeClr val="lt1"/>
                </a:solidFill>
                <a:latin typeface="Comic Sans MS"/>
                <a:ea typeface="Comic Sans MS"/>
                <a:cs typeface="Comic Sans MS"/>
                <a:sym typeface="Comic Sans MS"/>
              </a:rPr>
              <a:t>Предложите малышу создать собственное космическое пространство.</a:t>
            </a:r>
            <a:br>
              <a:rPr lang="ru-RU" sz="1400">
                <a:solidFill>
                  <a:schemeClr val="lt1"/>
                </a:solidFill>
                <a:latin typeface="Comic Sans MS"/>
                <a:ea typeface="Comic Sans MS"/>
                <a:cs typeface="Comic Sans MS"/>
                <a:sym typeface="Comic Sans MS"/>
              </a:rPr>
            </a:br>
            <a:r>
              <a:rPr lang="ru-RU" sz="1400">
                <a:solidFill>
                  <a:schemeClr val="lt1"/>
                </a:solidFill>
                <a:latin typeface="Comic Sans MS"/>
                <a:ea typeface="Comic Sans MS"/>
                <a:cs typeface="Comic Sans MS"/>
                <a:sym typeface="Comic Sans MS"/>
              </a:rPr>
              <a:t>Наберите на зубную щетку немного белой или желтой краски. Затем дайте щетку ребенку. Покажите, как можно, проводя по щетине пальчиком или кусочком картона, создавать на бумаге неповторимое звездное небо. Будьте аккуратны! Брызги разлетаются далеко за пределы “космического пространства”. Поэтому для “безопасности” можно положить его в какую-нибудь большую коробку.</a:t>
            </a:r>
            <a:endParaRPr/>
          </a:p>
          <a:p>
            <a:pPr marL="0" marR="0" lvl="0" indent="0" algn="just" rtl="0">
              <a:spcBef>
                <a:spcPts val="0"/>
              </a:spcBef>
              <a:spcAft>
                <a:spcPts val="0"/>
              </a:spcAft>
              <a:buNone/>
            </a:pPr>
            <a:r>
              <a:rPr lang="ru-RU" sz="1400">
                <a:solidFill>
                  <a:schemeClr val="lt1"/>
                </a:solidFill>
                <a:latin typeface="Comic Sans MS"/>
                <a:ea typeface="Comic Sans MS"/>
                <a:cs typeface="Comic Sans MS"/>
                <a:sym typeface="Comic Sans MS"/>
              </a:rPr>
              <a:t>Пока получившийся фон сохнет, предложите ребенку вырезать изображения космических объектов. Если малыш мал и не умеет пользоваться ножницами, вырежьте изображения сами. После высыхания фона приклейте вырезанные из шаблона луну, ракету, планеты и все, что предложит малыш. При желании можно посыпать аппликацию блестками и сбрызнуть для прочности лаком для волос.</a:t>
            </a:r>
            <a:endParaRPr/>
          </a:p>
        </p:txBody>
      </p:sp>
      <p:sp>
        <p:nvSpPr>
          <p:cNvPr id="357" name="Google Shape;357;p28"/>
          <p:cNvSpPr/>
          <p:nvPr/>
        </p:nvSpPr>
        <p:spPr>
          <a:xfrm>
            <a:off x="323528" y="787016"/>
            <a:ext cx="3240360" cy="3074032"/>
          </a:xfrm>
          <a:prstGeom prst="roundRect">
            <a:avLst>
              <a:gd name="adj" fmla="val 16667"/>
            </a:avLst>
          </a:prstGeom>
          <a:solidFill>
            <a:srgbClr val="FFC000"/>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ru-RU" sz="1600" u="sng">
                <a:solidFill>
                  <a:schemeClr val="lt1"/>
                </a:solidFill>
                <a:latin typeface="Trebuchet MS"/>
                <a:ea typeface="Trebuchet MS"/>
                <a:cs typeface="Trebuchet MS"/>
                <a:sym typeface="Trebuchet MS"/>
              </a:rPr>
              <a:t>Цель:</a:t>
            </a:r>
            <a:r>
              <a:rPr lang="ru-RU" sz="1600">
                <a:solidFill>
                  <a:schemeClr val="lt1"/>
                </a:solidFill>
                <a:latin typeface="Trebuchet MS"/>
                <a:ea typeface="Trebuchet MS"/>
                <a:cs typeface="Trebuchet MS"/>
                <a:sym typeface="Trebuchet MS"/>
              </a:rPr>
              <a:t> Развитие творческого мышления, творческих способностей, воображения, умение работать с красками, ножницами.</a:t>
            </a:r>
            <a:endParaRPr/>
          </a:p>
          <a:p>
            <a:pPr marL="0" marR="0" lvl="0" indent="0" algn="l" rtl="0">
              <a:spcBef>
                <a:spcPts val="0"/>
              </a:spcBef>
              <a:spcAft>
                <a:spcPts val="0"/>
              </a:spcAft>
              <a:buNone/>
            </a:pPr>
            <a:r>
              <a:rPr lang="ru-RU" sz="1600" u="sng">
                <a:solidFill>
                  <a:schemeClr val="lt1"/>
                </a:solidFill>
                <a:latin typeface="Trebuchet MS"/>
                <a:ea typeface="Trebuchet MS"/>
                <a:cs typeface="Trebuchet MS"/>
                <a:sym typeface="Trebuchet MS"/>
              </a:rPr>
              <a:t>Понадобится:</a:t>
            </a:r>
            <a:r>
              <a:rPr lang="ru-RU" sz="1600">
                <a:solidFill>
                  <a:schemeClr val="lt1"/>
                </a:solidFill>
                <a:latin typeface="Trebuchet MS"/>
                <a:ea typeface="Trebuchet MS"/>
                <a:cs typeface="Trebuchet MS"/>
                <a:sym typeface="Trebuchet MS"/>
              </a:rPr>
              <a:t> Лист черной бумаги, зубная щетка, краски белого и желтого цвета, распечатанные (из файла) изображения планет, солнца, ракеты, спутника, блестки</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sp>
        <p:nvSpPr>
          <p:cNvPr id="362" name="Google Shape;362;p29"/>
          <p:cNvSpPr/>
          <p:nvPr/>
        </p:nvSpPr>
        <p:spPr>
          <a:xfrm rot="-194421">
            <a:off x="2489252" y="346231"/>
            <a:ext cx="5970846" cy="980173"/>
          </a:xfrm>
          <a:prstGeom prst="roundRect">
            <a:avLst>
              <a:gd name="adj" fmla="val 16667"/>
            </a:avLst>
          </a:prstGeom>
          <a:solidFill>
            <a:schemeClr val="lt2"/>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ru-RU" sz="1800" b="1">
                <a:latin typeface="Trebuchet MS"/>
                <a:ea typeface="Trebuchet MS"/>
                <a:cs typeface="Trebuchet MS"/>
                <a:sym typeface="Trebuchet MS"/>
              </a:rPr>
              <a:t>ДОРОГОЙ МАЛЫШ и его родители! Вы вместе потрудились, научились, порезвились, развлеклись…</a:t>
            </a:r>
            <a:endParaRPr sz="1800" b="1">
              <a:latin typeface="Trebuchet MS"/>
              <a:ea typeface="Trebuchet MS"/>
              <a:cs typeface="Trebuchet MS"/>
              <a:sym typeface="Trebuchet MS"/>
            </a:endParaRPr>
          </a:p>
        </p:txBody>
      </p:sp>
      <p:sp>
        <p:nvSpPr>
          <p:cNvPr id="363" name="Google Shape;363;p29"/>
          <p:cNvSpPr/>
          <p:nvPr/>
        </p:nvSpPr>
        <p:spPr>
          <a:xfrm>
            <a:off x="7202088" y="1324180"/>
            <a:ext cx="914400" cy="914400"/>
          </a:xfrm>
          <a:prstGeom prst="smileyFace">
            <a:avLst>
              <a:gd name="adj" fmla="val 4653"/>
            </a:avLst>
          </a:prstGeom>
          <a:solidFill>
            <a:srgbClr val="FFFF00"/>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364" name="Google Shape;364;p29"/>
          <p:cNvSpPr/>
          <p:nvPr/>
        </p:nvSpPr>
        <p:spPr>
          <a:xfrm>
            <a:off x="251520" y="241465"/>
            <a:ext cx="914400" cy="914400"/>
          </a:xfrm>
          <a:prstGeom prst="star4">
            <a:avLst>
              <a:gd name="adj" fmla="val 12500"/>
            </a:avLst>
          </a:prstGeom>
          <a:solidFill>
            <a:schemeClr val="accent1"/>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365" name="Google Shape;365;p29"/>
          <p:cNvSpPr/>
          <p:nvPr/>
        </p:nvSpPr>
        <p:spPr>
          <a:xfrm>
            <a:off x="1165920" y="836712"/>
            <a:ext cx="914400" cy="914400"/>
          </a:xfrm>
          <a:prstGeom prst="star4">
            <a:avLst>
              <a:gd name="adj" fmla="val 12500"/>
            </a:avLst>
          </a:prstGeom>
          <a:solidFill>
            <a:schemeClr val="accent1"/>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366" name="Google Shape;366;p29"/>
          <p:cNvSpPr/>
          <p:nvPr/>
        </p:nvSpPr>
        <p:spPr>
          <a:xfrm rot="360732">
            <a:off x="2857910" y="2300043"/>
            <a:ext cx="5642536" cy="2194266"/>
          </a:xfrm>
          <a:prstGeom prst="roundRect">
            <a:avLst>
              <a:gd name="adj" fmla="val 16667"/>
            </a:avLst>
          </a:prstGeom>
          <a:solidFill>
            <a:schemeClr val="lt2"/>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ru-RU" sz="1800" b="1">
                <a:latin typeface="Trebuchet MS"/>
                <a:ea typeface="Trebuchet MS"/>
                <a:cs typeface="Trebuchet MS"/>
                <a:sym typeface="Trebuchet MS"/>
              </a:rPr>
              <a:t>Пришло время отдохнуть, забыть мысли древних и пойти спать - </a:t>
            </a:r>
            <a:r>
              <a:rPr lang="ru-RU" sz="1800" b="1" i="1">
                <a:latin typeface="Trebuchet MS"/>
                <a:ea typeface="Trebuchet MS"/>
                <a:cs typeface="Trebuchet MS"/>
                <a:sym typeface="Trebuchet MS"/>
              </a:rPr>
              <a:t>Предлагаем, перед сном прослушать аудиосказку -Про поросенка, который учился летать  или попросить прочитать эту сказку. нажми:</a:t>
            </a:r>
            <a:endParaRPr sz="1800" b="1" i="1">
              <a:latin typeface="Trebuchet MS"/>
              <a:ea typeface="Trebuchet MS"/>
              <a:cs typeface="Trebuchet MS"/>
              <a:sym typeface="Trebuchet MS"/>
            </a:endParaRPr>
          </a:p>
          <a:p>
            <a:pPr marL="0" marR="0" lvl="0" indent="0" algn="l" rtl="0">
              <a:spcBef>
                <a:spcPts val="0"/>
              </a:spcBef>
              <a:spcAft>
                <a:spcPts val="0"/>
              </a:spcAft>
              <a:buNone/>
            </a:pPr>
            <a:r>
              <a:rPr lang="ru-RU" sz="1800" b="1" i="1" u="sng">
                <a:solidFill>
                  <a:srgbClr val="0000FF"/>
                </a:solidFill>
                <a:latin typeface="Trebuchet MS"/>
                <a:ea typeface="Trebuchet MS"/>
                <a:cs typeface="Trebuchet MS"/>
                <a:sym typeface="Trebuchet MS"/>
                <a:hlinkClick r:id="rId3"/>
              </a:rPr>
              <a:t>Сказка «Поросенок, который учился летать»</a:t>
            </a:r>
            <a:endParaRPr sz="1800" b="1">
              <a:solidFill>
                <a:srgbClr val="0000FF"/>
              </a:solidFill>
              <a:latin typeface="Trebuchet MS"/>
              <a:ea typeface="Trebuchet MS"/>
              <a:cs typeface="Trebuchet MS"/>
              <a:sym typeface="Trebuchet MS"/>
            </a:endParaRPr>
          </a:p>
        </p:txBody>
      </p:sp>
      <p:pic>
        <p:nvPicPr>
          <p:cNvPr id="367" name="Google Shape;367;p29" descr="C:\Users\мама\Desktop\сОН.jpg"/>
          <p:cNvPicPr preferRelativeResize="0"/>
          <p:nvPr/>
        </p:nvPicPr>
        <p:blipFill rotWithShape="1">
          <a:blip r:embed="rId4">
            <a:alphaModFix/>
          </a:blip>
          <a:srcRect/>
          <a:stretch/>
        </p:blipFill>
        <p:spPr>
          <a:xfrm rot="-865357">
            <a:off x="260211" y="2496455"/>
            <a:ext cx="2001450" cy="1896232"/>
          </a:xfrm>
          <a:prstGeom prst="rect">
            <a:avLst/>
          </a:prstGeom>
          <a:noFill/>
          <a:ln>
            <a:noFill/>
          </a:ln>
        </p:spPr>
      </p:pic>
      <p:sp>
        <p:nvSpPr>
          <p:cNvPr id="368" name="Google Shape;368;p29"/>
          <p:cNvSpPr/>
          <p:nvPr/>
        </p:nvSpPr>
        <p:spPr>
          <a:xfrm rot="-464055">
            <a:off x="434906" y="4955376"/>
            <a:ext cx="5483786" cy="1103240"/>
          </a:xfrm>
          <a:prstGeom prst="roundRect">
            <a:avLst>
              <a:gd name="adj" fmla="val 16667"/>
            </a:avLst>
          </a:prstGeom>
          <a:solidFill>
            <a:srgbClr val="FFC000"/>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ru-RU" sz="2300" b="1">
                <a:solidFill>
                  <a:srgbClr val="FF0000"/>
                </a:solidFill>
                <a:latin typeface="Trebuchet MS"/>
                <a:ea typeface="Trebuchet MS"/>
                <a:cs typeface="Trebuchet MS"/>
                <a:sym typeface="Trebuchet MS"/>
              </a:rPr>
              <a:t>ДО НОВЫХ ВСТРЕЧ!</a:t>
            </a:r>
            <a:endParaRPr sz="2300" b="1">
              <a:solidFill>
                <a:srgbClr val="FF0000"/>
              </a:solidFill>
              <a:latin typeface="Trebuchet MS"/>
              <a:ea typeface="Trebuchet MS"/>
              <a:cs typeface="Trebuchet MS"/>
              <a:sym typeface="Trebuchet MS"/>
            </a:endParaRPr>
          </a:p>
        </p:txBody>
      </p:sp>
      <p:sp>
        <p:nvSpPr>
          <p:cNvPr id="369" name="Google Shape;369;p29"/>
          <p:cNvSpPr/>
          <p:nvPr/>
        </p:nvSpPr>
        <p:spPr>
          <a:xfrm>
            <a:off x="6279623" y="5615677"/>
            <a:ext cx="2557200" cy="1125600"/>
          </a:xfrm>
          <a:prstGeom prst="roundRect">
            <a:avLst>
              <a:gd name="adj" fmla="val 16667"/>
            </a:avLst>
          </a:prstGeom>
          <a:solidFill>
            <a:schemeClr val="accent1"/>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ru-RU" sz="1800">
                <a:solidFill>
                  <a:schemeClr val="lt1"/>
                </a:solidFill>
                <a:latin typeface="Trebuchet MS"/>
                <a:ea typeface="Trebuchet MS"/>
                <a:cs typeface="Trebuchet MS"/>
                <a:sym typeface="Trebuchet MS"/>
              </a:rPr>
              <a:t>ДЕТСКИЙ САД № 103 </a:t>
            </a:r>
            <a:r>
              <a:rPr lang="ru-RU" sz="1400">
                <a:solidFill>
                  <a:schemeClr val="lt1"/>
                </a:solidFill>
                <a:latin typeface="Trebuchet MS"/>
                <a:ea typeface="Trebuchet MS"/>
                <a:cs typeface="Trebuchet MS"/>
                <a:sym typeface="Trebuchet MS"/>
              </a:rPr>
              <a:t>апрель 2020</a:t>
            </a:r>
            <a:endParaRPr sz="1400">
              <a:solidFill>
                <a:schemeClr val="lt1"/>
              </a:solidFill>
              <a:latin typeface="Trebuchet MS"/>
              <a:ea typeface="Trebuchet MS"/>
              <a:cs typeface="Trebuchet MS"/>
              <a:sym typeface="Trebuchet M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62"/>
                                        </p:tgtEl>
                                        <p:attrNameLst>
                                          <p:attrName>style.visibility</p:attrName>
                                        </p:attrNameLst>
                                      </p:cBhvr>
                                      <p:to>
                                        <p:strVal val="visible"/>
                                      </p:to>
                                    </p:set>
                                    <p:anim calcmode="lin" valueType="num">
                                      <p:cBhvr additive="base">
                                        <p:cTn id="7" dur="2900"/>
                                        <p:tgtEl>
                                          <p:spTgt spid="362"/>
                                        </p:tgtEl>
                                        <p:attrNameLst>
                                          <p:attrName>ppt_y</p:attrName>
                                        </p:attrNameLst>
                                      </p:cBhvr>
                                      <p:tavLst>
                                        <p:tav tm="0">
                                          <p:val>
                                            <p:strVal val="#ppt_y+1"/>
                                          </p:val>
                                        </p:tav>
                                        <p:tav tm="100000">
                                          <p:val>
                                            <p:strVal val="#ppt_y"/>
                                          </p:val>
                                        </p:tav>
                                      </p:tavLst>
                                    </p:anim>
                                  </p:childTnLst>
                                </p:cTn>
                              </p:par>
                            </p:childTnLst>
                          </p:cTn>
                        </p:par>
                        <p:par>
                          <p:cTn id="8" fill="hold">
                            <p:stCondLst>
                              <p:cond delay="2900"/>
                            </p:stCondLst>
                            <p:childTnLst>
                              <p:par>
                                <p:cTn id="9" presetID="2" presetClass="entr" presetSubtype="4" fill="hold" nodeType="afterEffect">
                                  <p:stCondLst>
                                    <p:cond delay="0"/>
                                  </p:stCondLst>
                                  <p:childTnLst>
                                    <p:set>
                                      <p:cBhvr>
                                        <p:cTn id="10" dur="1" fill="hold">
                                          <p:stCondLst>
                                            <p:cond delay="0"/>
                                          </p:stCondLst>
                                        </p:cTn>
                                        <p:tgtEl>
                                          <p:spTgt spid="366"/>
                                        </p:tgtEl>
                                        <p:attrNameLst>
                                          <p:attrName>style.visibility</p:attrName>
                                        </p:attrNameLst>
                                      </p:cBhvr>
                                      <p:to>
                                        <p:strVal val="visible"/>
                                      </p:to>
                                    </p:set>
                                    <p:anim calcmode="lin" valueType="num">
                                      <p:cBhvr additive="base">
                                        <p:cTn id="11" dur="3500"/>
                                        <p:tgtEl>
                                          <p:spTgt spid="366"/>
                                        </p:tgtEl>
                                        <p:attrNameLst>
                                          <p:attrName>ppt_y</p:attrName>
                                        </p:attrNameLst>
                                      </p:cBhvr>
                                      <p:tavLst>
                                        <p:tav tm="0">
                                          <p:val>
                                            <p:strVal val="#ppt_y+1"/>
                                          </p:val>
                                        </p:tav>
                                        <p:tav tm="100000">
                                          <p:val>
                                            <p:strVal val="#ppt_y"/>
                                          </p:val>
                                        </p:tav>
                                      </p:tavLst>
                                    </p:anim>
                                  </p:childTnLst>
                                </p:cTn>
                              </p:par>
                            </p:childTnLst>
                          </p:cTn>
                        </p:par>
                        <p:par>
                          <p:cTn id="12" fill="hold">
                            <p:stCondLst>
                              <p:cond delay="6400"/>
                            </p:stCondLst>
                            <p:childTnLst>
                              <p:par>
                                <p:cTn id="13" presetID="2" presetClass="entr" presetSubtype="4" fill="hold" nodeType="afterEffect">
                                  <p:stCondLst>
                                    <p:cond delay="0"/>
                                  </p:stCondLst>
                                  <p:childTnLst>
                                    <p:set>
                                      <p:cBhvr>
                                        <p:cTn id="14" dur="1" fill="hold">
                                          <p:stCondLst>
                                            <p:cond delay="0"/>
                                          </p:stCondLst>
                                        </p:cTn>
                                        <p:tgtEl>
                                          <p:spTgt spid="368"/>
                                        </p:tgtEl>
                                        <p:attrNameLst>
                                          <p:attrName>style.visibility</p:attrName>
                                        </p:attrNameLst>
                                      </p:cBhvr>
                                      <p:to>
                                        <p:strVal val="visible"/>
                                      </p:to>
                                    </p:set>
                                    <p:anim calcmode="lin" valueType="num">
                                      <p:cBhvr additive="base">
                                        <p:cTn id="15" dur="3500"/>
                                        <p:tgtEl>
                                          <p:spTgt spid="36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p3"/>
          <p:cNvSpPr txBox="1">
            <a:spLocks noGrp="1"/>
          </p:cNvSpPr>
          <p:nvPr>
            <p:ph type="title"/>
          </p:nvPr>
        </p:nvSpPr>
        <p:spPr>
          <a:xfrm>
            <a:off x="1793289" y="4372168"/>
            <a:ext cx="6512511" cy="1143000"/>
          </a:xfrm>
          <a:prstGeom prst="rect">
            <a:avLst/>
          </a:prstGeom>
          <a:noFill/>
          <a:ln>
            <a:noFill/>
          </a:ln>
        </p:spPr>
        <p:txBody>
          <a:bodyPr spcFirstLastPara="1" wrap="square" lIns="91425" tIns="45700" rIns="91425" bIns="45700" anchor="t" anchorCtr="0">
            <a:noAutofit/>
          </a:bodyPr>
          <a:lstStyle/>
          <a:p>
            <a:pPr marL="320040" lvl="0" indent="0" algn="r" rtl="0">
              <a:spcBef>
                <a:spcPts val="0"/>
              </a:spcBef>
              <a:spcAft>
                <a:spcPts val="0"/>
              </a:spcAft>
              <a:buSzPts val="5888"/>
              <a:buNone/>
            </a:pPr>
            <a:endParaRPr/>
          </a:p>
        </p:txBody>
      </p:sp>
      <p:pic>
        <p:nvPicPr>
          <p:cNvPr id="121" name="Google Shape;121;p3" descr="C:\Users\мама\Desktop\фоны на презентацию\astronomy.gif"/>
          <p:cNvPicPr preferRelativeResize="0"/>
          <p:nvPr/>
        </p:nvPicPr>
        <p:blipFill rotWithShape="1">
          <a:blip r:embed="rId3">
            <a:alphaModFix/>
          </a:blip>
          <a:srcRect/>
          <a:stretch/>
        </p:blipFill>
        <p:spPr>
          <a:xfrm>
            <a:off x="-304800" y="-19050"/>
            <a:ext cx="9753600" cy="6896100"/>
          </a:xfrm>
          <a:prstGeom prst="rect">
            <a:avLst/>
          </a:prstGeom>
          <a:noFill/>
          <a:ln>
            <a:noFill/>
          </a:ln>
        </p:spPr>
      </p:pic>
      <p:sp>
        <p:nvSpPr>
          <p:cNvPr id="122" name="Google Shape;122;p3"/>
          <p:cNvSpPr txBox="1"/>
          <p:nvPr/>
        </p:nvSpPr>
        <p:spPr>
          <a:xfrm>
            <a:off x="1611225" y="980725"/>
            <a:ext cx="6444900" cy="3632700"/>
          </a:xfrm>
          <a:prstGeom prst="rect">
            <a:avLst/>
          </a:prstGeom>
          <a:noFill/>
          <a:ln>
            <a:noFill/>
          </a:ln>
        </p:spPr>
        <p:txBody>
          <a:bodyPr spcFirstLastPara="1" wrap="square" lIns="91425" tIns="45700" rIns="91425" bIns="45700" anchor="t" anchorCtr="0">
            <a:spAutoFit/>
          </a:bodyPr>
          <a:lstStyle/>
          <a:p>
            <a:pPr marL="0" marR="0" lvl="0" indent="0" algn="l" rtl="0">
              <a:lnSpc>
                <a:spcPct val="115000"/>
              </a:lnSpc>
              <a:spcBef>
                <a:spcPts val="0"/>
              </a:spcBef>
              <a:spcAft>
                <a:spcPts val="0"/>
              </a:spcAft>
              <a:buNone/>
            </a:pPr>
            <a:r>
              <a:rPr lang="ru-RU" sz="2000">
                <a:solidFill>
                  <a:schemeClr val="dk1"/>
                </a:solidFill>
                <a:latin typeface="Comic Sans MS"/>
                <a:ea typeface="Comic Sans MS"/>
                <a:cs typeface="Comic Sans MS"/>
                <a:sym typeface="Comic Sans MS"/>
              </a:rPr>
              <a:t>Используемые формы занятий:</a:t>
            </a:r>
            <a:endParaRPr sz="2000">
              <a:latin typeface="Comic Sans MS"/>
              <a:ea typeface="Comic Sans MS"/>
              <a:cs typeface="Comic Sans MS"/>
              <a:sym typeface="Comic Sans MS"/>
            </a:endParaRPr>
          </a:p>
          <a:p>
            <a:pPr marL="285750" marR="0" lvl="0" indent="-298450" algn="l" rtl="0">
              <a:lnSpc>
                <a:spcPct val="115000"/>
              </a:lnSpc>
              <a:spcBef>
                <a:spcPts val="0"/>
              </a:spcBef>
              <a:spcAft>
                <a:spcPts val="0"/>
              </a:spcAft>
              <a:buClr>
                <a:schemeClr val="dk1"/>
              </a:buClr>
              <a:buSzPts val="2000"/>
              <a:buFont typeface="Comic Sans MS"/>
              <a:buChar char="•"/>
            </a:pPr>
            <a:r>
              <a:rPr lang="ru-RU" sz="2000">
                <a:solidFill>
                  <a:schemeClr val="dk1"/>
                </a:solidFill>
                <a:latin typeface="Comic Sans MS"/>
                <a:ea typeface="Comic Sans MS"/>
                <a:cs typeface="Comic Sans MS"/>
                <a:sym typeface="Comic Sans MS"/>
              </a:rPr>
              <a:t>рассказ, объяснения</a:t>
            </a:r>
            <a:endParaRPr sz="2000">
              <a:latin typeface="Comic Sans MS"/>
              <a:ea typeface="Comic Sans MS"/>
              <a:cs typeface="Comic Sans MS"/>
              <a:sym typeface="Comic Sans MS"/>
            </a:endParaRPr>
          </a:p>
          <a:p>
            <a:pPr marL="285750" marR="0" lvl="0" indent="-298450" algn="l" rtl="0">
              <a:lnSpc>
                <a:spcPct val="115000"/>
              </a:lnSpc>
              <a:spcBef>
                <a:spcPts val="0"/>
              </a:spcBef>
              <a:spcAft>
                <a:spcPts val="0"/>
              </a:spcAft>
              <a:buClr>
                <a:schemeClr val="dk1"/>
              </a:buClr>
              <a:buSzPts val="2000"/>
              <a:buFont typeface="Comic Sans MS"/>
              <a:buChar char="•"/>
            </a:pPr>
            <a:r>
              <a:rPr lang="ru-RU" sz="2000">
                <a:solidFill>
                  <a:schemeClr val="dk1"/>
                </a:solidFill>
                <a:latin typeface="Comic Sans MS"/>
                <a:ea typeface="Comic Sans MS"/>
                <a:cs typeface="Comic Sans MS"/>
                <a:sym typeface="Comic Sans MS"/>
              </a:rPr>
              <a:t>изготовление простейших опытов и макетов</a:t>
            </a:r>
            <a:endParaRPr sz="2000">
              <a:latin typeface="Comic Sans MS"/>
              <a:ea typeface="Comic Sans MS"/>
              <a:cs typeface="Comic Sans MS"/>
              <a:sym typeface="Comic Sans MS"/>
            </a:endParaRPr>
          </a:p>
          <a:p>
            <a:pPr marL="285750" marR="0" lvl="0" indent="-298450" algn="l" rtl="0">
              <a:lnSpc>
                <a:spcPct val="115000"/>
              </a:lnSpc>
              <a:spcBef>
                <a:spcPts val="0"/>
              </a:spcBef>
              <a:spcAft>
                <a:spcPts val="0"/>
              </a:spcAft>
              <a:buClr>
                <a:schemeClr val="dk1"/>
              </a:buClr>
              <a:buSzPts val="2000"/>
              <a:buFont typeface="Comic Sans MS"/>
              <a:buChar char="•"/>
            </a:pPr>
            <a:r>
              <a:rPr lang="ru-RU" sz="2000">
                <a:solidFill>
                  <a:schemeClr val="dk1"/>
                </a:solidFill>
                <a:latin typeface="Comic Sans MS"/>
                <a:ea typeface="Comic Sans MS"/>
                <a:cs typeface="Comic Sans MS"/>
                <a:sym typeface="Comic Sans MS"/>
              </a:rPr>
              <a:t> использование наглядных пособий – видеороликов, аудиозвуков, аудиосказок,</a:t>
            </a:r>
            <a:endParaRPr sz="2000">
              <a:latin typeface="Comic Sans MS"/>
              <a:ea typeface="Comic Sans MS"/>
              <a:cs typeface="Comic Sans MS"/>
              <a:sym typeface="Comic Sans MS"/>
            </a:endParaRPr>
          </a:p>
          <a:p>
            <a:pPr marL="0" marR="0" lvl="0" indent="0" algn="l" rtl="0">
              <a:lnSpc>
                <a:spcPct val="115000"/>
              </a:lnSpc>
              <a:spcBef>
                <a:spcPts val="0"/>
              </a:spcBef>
              <a:spcAft>
                <a:spcPts val="0"/>
              </a:spcAft>
              <a:buNone/>
            </a:pPr>
            <a:r>
              <a:rPr lang="ru-RU" sz="2000">
                <a:solidFill>
                  <a:schemeClr val="dk1"/>
                </a:solidFill>
                <a:latin typeface="Comic Sans MS"/>
                <a:ea typeface="Comic Sans MS"/>
                <a:cs typeface="Comic Sans MS"/>
                <a:sym typeface="Comic Sans MS"/>
              </a:rPr>
              <a:t>видеофизкультминуток, схем по лепке</a:t>
            </a:r>
            <a:endParaRPr sz="2000">
              <a:latin typeface="Comic Sans MS"/>
              <a:ea typeface="Comic Sans MS"/>
              <a:cs typeface="Comic Sans MS"/>
              <a:sym typeface="Comic Sans MS"/>
            </a:endParaRPr>
          </a:p>
          <a:p>
            <a:pPr marL="285750" marR="0" lvl="0" indent="-298450" algn="l" rtl="0">
              <a:lnSpc>
                <a:spcPct val="115000"/>
              </a:lnSpc>
              <a:spcBef>
                <a:spcPts val="0"/>
              </a:spcBef>
              <a:spcAft>
                <a:spcPts val="0"/>
              </a:spcAft>
              <a:buClr>
                <a:schemeClr val="dk1"/>
              </a:buClr>
              <a:buSzPts val="2000"/>
              <a:buFont typeface="Comic Sans MS"/>
              <a:buChar char="•"/>
            </a:pPr>
            <a:r>
              <a:rPr lang="ru-RU" sz="2000">
                <a:solidFill>
                  <a:schemeClr val="dk1"/>
                </a:solidFill>
                <a:latin typeface="Comic Sans MS"/>
                <a:ea typeface="Comic Sans MS"/>
                <a:cs typeface="Comic Sans MS"/>
                <a:sym typeface="Comic Sans MS"/>
              </a:rPr>
              <a:t>подвижные игры, считалочки</a:t>
            </a:r>
            <a:endParaRPr sz="2000">
              <a:latin typeface="Comic Sans MS"/>
              <a:ea typeface="Comic Sans MS"/>
              <a:cs typeface="Comic Sans MS"/>
              <a:sym typeface="Comic Sans MS"/>
            </a:endParaRPr>
          </a:p>
          <a:p>
            <a:pPr marL="285750" marR="0" lvl="0" indent="-298450" algn="l" rtl="0">
              <a:lnSpc>
                <a:spcPct val="115000"/>
              </a:lnSpc>
              <a:spcBef>
                <a:spcPts val="0"/>
              </a:spcBef>
              <a:spcAft>
                <a:spcPts val="0"/>
              </a:spcAft>
              <a:buClr>
                <a:schemeClr val="dk1"/>
              </a:buClr>
              <a:buSzPts val="2000"/>
              <a:buFont typeface="Comic Sans MS"/>
              <a:buChar char="•"/>
            </a:pPr>
            <a:r>
              <a:rPr lang="ru-RU" sz="2000">
                <a:solidFill>
                  <a:schemeClr val="dk1"/>
                </a:solidFill>
                <a:latin typeface="Comic Sans MS"/>
                <a:ea typeface="Comic Sans MS"/>
                <a:cs typeface="Comic Sans MS"/>
                <a:sym typeface="Comic Sans MS"/>
              </a:rPr>
              <a:t>творческие задания</a:t>
            </a:r>
            <a:endParaRPr sz="2000">
              <a:solidFill>
                <a:schemeClr val="dk1"/>
              </a:solidFill>
              <a:latin typeface="Comic Sans MS"/>
              <a:ea typeface="Comic Sans MS"/>
              <a:cs typeface="Comic Sans MS"/>
              <a:sym typeface="Comic Sans MS"/>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74"/>
        <p:cNvGrpSpPr/>
        <p:nvPr/>
      </p:nvGrpSpPr>
      <p:grpSpPr>
        <a:xfrm>
          <a:off x="0" y="0"/>
          <a:ext cx="0" cy="0"/>
          <a:chOff x="0" y="0"/>
          <a:chExt cx="0" cy="0"/>
        </a:xfrm>
      </p:grpSpPr>
      <p:sp>
        <p:nvSpPr>
          <p:cNvPr id="375" name="Google Shape;375;g838289568f_0_1"/>
          <p:cNvSpPr txBox="1"/>
          <p:nvPr/>
        </p:nvSpPr>
        <p:spPr>
          <a:xfrm>
            <a:off x="1225650" y="1117509"/>
            <a:ext cx="6692700" cy="4622982"/>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ru-RU" sz="9600" b="1" dirty="0">
                <a:solidFill>
                  <a:srgbClr val="FF0000"/>
                </a:solidFill>
                <a:latin typeface="Monotype Corsiva" panose="03010101010201010101" pitchFamily="66" charset="0"/>
                <a:ea typeface="Trebuchet MS"/>
                <a:cs typeface="Trebuchet MS"/>
                <a:sym typeface="Trebuchet MS"/>
              </a:rPr>
              <a:t>Спасибо </a:t>
            </a:r>
          </a:p>
          <a:p>
            <a:pPr marL="0" lvl="0" indent="0" algn="ctr" rtl="0">
              <a:spcBef>
                <a:spcPts val="0"/>
              </a:spcBef>
              <a:spcAft>
                <a:spcPts val="0"/>
              </a:spcAft>
              <a:buNone/>
            </a:pPr>
            <a:r>
              <a:rPr lang="ru-RU" sz="9600" b="1" dirty="0">
                <a:solidFill>
                  <a:srgbClr val="FF0000"/>
                </a:solidFill>
                <a:latin typeface="Monotype Corsiva" panose="03010101010201010101" pitchFamily="66" charset="0"/>
                <a:ea typeface="Trebuchet MS"/>
                <a:cs typeface="Trebuchet MS"/>
                <a:sym typeface="Trebuchet MS"/>
              </a:rPr>
              <a:t>за </a:t>
            </a:r>
          </a:p>
          <a:p>
            <a:pPr marL="0" lvl="0" indent="0" algn="ctr" rtl="0">
              <a:spcBef>
                <a:spcPts val="0"/>
              </a:spcBef>
              <a:spcAft>
                <a:spcPts val="0"/>
              </a:spcAft>
              <a:buNone/>
            </a:pPr>
            <a:r>
              <a:rPr lang="ru-RU" sz="9600" b="1" dirty="0">
                <a:solidFill>
                  <a:srgbClr val="FF0000"/>
                </a:solidFill>
                <a:latin typeface="Monotype Corsiva" panose="03010101010201010101" pitchFamily="66" charset="0"/>
                <a:ea typeface="Trebuchet MS"/>
                <a:cs typeface="Trebuchet MS"/>
                <a:sym typeface="Trebuchet MS"/>
              </a:rPr>
              <a:t>внимание!</a:t>
            </a:r>
            <a:endParaRPr sz="9600" b="1" dirty="0">
              <a:solidFill>
                <a:schemeClr val="dk1"/>
              </a:solidFill>
              <a:latin typeface="Monotype Corsiva" panose="03010101010201010101" pitchFamily="66" charset="0"/>
              <a:ea typeface="Trebuchet MS"/>
              <a:cs typeface="Trebuchet MS"/>
              <a:sym typeface="Trebuchet M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pic>
        <p:nvPicPr>
          <p:cNvPr id="127" name="Google Shape;127;p4" descr="C:\Users\мама\Desktop\фоны на презентацию\astronomy.gif"/>
          <p:cNvPicPr preferRelativeResize="0"/>
          <p:nvPr/>
        </p:nvPicPr>
        <p:blipFill rotWithShape="1">
          <a:blip r:embed="rId3">
            <a:alphaModFix/>
          </a:blip>
          <a:srcRect/>
          <a:stretch/>
        </p:blipFill>
        <p:spPr>
          <a:xfrm>
            <a:off x="-277525" y="-72344"/>
            <a:ext cx="9753600" cy="6896100"/>
          </a:xfrm>
          <a:prstGeom prst="rect">
            <a:avLst/>
          </a:prstGeom>
          <a:noFill/>
          <a:ln>
            <a:noFill/>
          </a:ln>
        </p:spPr>
      </p:pic>
      <p:sp>
        <p:nvSpPr>
          <p:cNvPr id="128" name="Google Shape;128;p4"/>
          <p:cNvSpPr txBox="1">
            <a:spLocks noGrp="1"/>
          </p:cNvSpPr>
          <p:nvPr>
            <p:ph type="subTitle" idx="1"/>
          </p:nvPr>
        </p:nvSpPr>
        <p:spPr>
          <a:xfrm>
            <a:off x="1835701" y="3699925"/>
            <a:ext cx="5807400" cy="2234700"/>
          </a:xfrm>
          <a:prstGeom prst="rect">
            <a:avLst/>
          </a:prstGeom>
          <a:noFill/>
          <a:ln>
            <a:noFill/>
          </a:ln>
        </p:spPr>
        <p:txBody>
          <a:bodyPr spcFirstLastPara="1" wrap="square" lIns="91425" tIns="45700" rIns="91425" bIns="45700" anchor="t" anchorCtr="0">
            <a:normAutofit/>
          </a:bodyPr>
          <a:lstStyle/>
          <a:p>
            <a:pPr marL="0" lvl="0" indent="0" algn="l" rtl="0">
              <a:lnSpc>
                <a:spcPct val="115000"/>
              </a:lnSpc>
              <a:spcBef>
                <a:spcPts val="0"/>
              </a:spcBef>
              <a:spcAft>
                <a:spcPts val="0"/>
              </a:spcAft>
              <a:buSzPts val="2600"/>
              <a:buNone/>
            </a:pPr>
            <a:r>
              <a:rPr lang="ru-RU" sz="2000" b="1">
                <a:solidFill>
                  <a:srgbClr val="C00000"/>
                </a:solidFill>
              </a:rPr>
              <a:t>«</a:t>
            </a:r>
            <a:r>
              <a:rPr lang="ru-RU" sz="2000" b="1">
                <a:solidFill>
                  <a:srgbClr val="C00000"/>
                </a:solidFill>
                <a:latin typeface="Comic Sans MS"/>
                <a:ea typeface="Comic Sans MS"/>
                <a:cs typeface="Comic Sans MS"/>
                <a:sym typeface="Comic Sans MS"/>
              </a:rPr>
              <a:t>Если не можешь улететь в космос, сделай так, чтобы он прилетел к тебе». </a:t>
            </a:r>
            <a:endParaRPr/>
          </a:p>
          <a:p>
            <a:pPr marL="0" lvl="0" indent="0" algn="l" rtl="0">
              <a:spcBef>
                <a:spcPts val="740"/>
              </a:spcBef>
              <a:spcAft>
                <a:spcPts val="0"/>
              </a:spcAft>
              <a:buSzPts val="2860"/>
              <a:buNone/>
            </a:pPr>
            <a:endParaRPr/>
          </a:p>
        </p:txBody>
      </p:sp>
      <p:sp>
        <p:nvSpPr>
          <p:cNvPr id="129" name="Google Shape;129;p4"/>
          <p:cNvSpPr txBox="1">
            <a:spLocks noGrp="1"/>
          </p:cNvSpPr>
          <p:nvPr>
            <p:ph type="ctrTitle"/>
          </p:nvPr>
        </p:nvSpPr>
        <p:spPr>
          <a:xfrm>
            <a:off x="685800" y="1198075"/>
            <a:ext cx="7772400" cy="2402400"/>
          </a:xfrm>
          <a:prstGeom prst="rect">
            <a:avLst/>
          </a:prstGeom>
          <a:noFill/>
          <a:ln>
            <a:noFill/>
          </a:ln>
        </p:spPr>
        <p:txBody>
          <a:bodyPr spcFirstLastPara="1" wrap="square" lIns="91425" tIns="45700" rIns="91425" bIns="45700" anchor="t" anchorCtr="0">
            <a:normAutofit/>
          </a:bodyPr>
          <a:lstStyle/>
          <a:p>
            <a:pPr marL="640080" lvl="0" indent="-457200" algn="ctr" rtl="0">
              <a:lnSpc>
                <a:spcPct val="115000"/>
              </a:lnSpc>
              <a:spcBef>
                <a:spcPts val="0"/>
              </a:spcBef>
              <a:spcAft>
                <a:spcPts val="0"/>
              </a:spcAft>
              <a:buSzPts val="2560"/>
              <a:buChar char="*"/>
            </a:pPr>
            <a:r>
              <a:rPr lang="ru-RU" sz="2000" b="1" dirty="0">
                <a:solidFill>
                  <a:srgbClr val="0070C0"/>
                </a:solidFill>
                <a:latin typeface="Comic Sans MS"/>
                <a:ea typeface="Comic Sans MS"/>
                <a:cs typeface="Comic Sans MS"/>
                <a:sym typeface="Comic Sans MS"/>
              </a:rPr>
              <a:t>Дорогой Малыш! </a:t>
            </a:r>
            <a:endParaRPr sz="2000" b="1" dirty="0">
              <a:solidFill>
                <a:srgbClr val="0070C0"/>
              </a:solidFill>
              <a:latin typeface="Comic Sans MS"/>
              <a:ea typeface="Comic Sans MS"/>
              <a:cs typeface="Comic Sans MS"/>
              <a:sym typeface="Comic Sans MS"/>
            </a:endParaRPr>
          </a:p>
          <a:p>
            <a:pPr marL="640080" lvl="0" indent="-457200" algn="l" rtl="0">
              <a:lnSpc>
                <a:spcPct val="115000"/>
              </a:lnSpc>
              <a:spcBef>
                <a:spcPts val="0"/>
              </a:spcBef>
              <a:spcAft>
                <a:spcPts val="0"/>
              </a:spcAft>
              <a:buSzPts val="2560"/>
              <a:buChar char="*"/>
            </a:pPr>
            <a:r>
              <a:rPr lang="ru-RU" sz="2000" b="1" dirty="0">
                <a:solidFill>
                  <a:srgbClr val="0070C0"/>
                </a:solidFill>
                <a:latin typeface="Comic Sans MS"/>
                <a:ea typeface="Comic Sans MS"/>
                <a:cs typeface="Comic Sans MS"/>
                <a:sym typeface="Comic Sans MS"/>
              </a:rPr>
              <a:t>Чтобы в Космос полететь – надо многое успеть:</a:t>
            </a:r>
            <a:br>
              <a:rPr lang="ru-RU" sz="2000" b="1" dirty="0">
                <a:solidFill>
                  <a:srgbClr val="0070C0"/>
                </a:solidFill>
                <a:latin typeface="Comic Sans MS"/>
                <a:ea typeface="Comic Sans MS"/>
                <a:cs typeface="Comic Sans MS"/>
                <a:sym typeface="Comic Sans MS"/>
              </a:rPr>
            </a:br>
            <a:r>
              <a:rPr lang="ru-RU" sz="2000" b="1" dirty="0">
                <a:solidFill>
                  <a:srgbClr val="0070C0"/>
                </a:solidFill>
                <a:latin typeface="Comic Sans MS"/>
                <a:ea typeface="Comic Sans MS"/>
                <a:cs typeface="Comic Sans MS"/>
                <a:sym typeface="Comic Sans MS"/>
              </a:rPr>
              <a:t>-подготовиться,</a:t>
            </a:r>
            <a:br>
              <a:rPr lang="ru-RU" sz="2000" b="1" dirty="0">
                <a:solidFill>
                  <a:srgbClr val="0070C0"/>
                </a:solidFill>
                <a:latin typeface="Comic Sans MS"/>
                <a:ea typeface="Comic Sans MS"/>
                <a:cs typeface="Comic Sans MS"/>
                <a:sym typeface="Comic Sans MS"/>
              </a:rPr>
            </a:br>
            <a:r>
              <a:rPr lang="ru-RU" sz="2000" b="1" dirty="0">
                <a:solidFill>
                  <a:srgbClr val="0070C0"/>
                </a:solidFill>
                <a:latin typeface="Comic Sans MS"/>
                <a:ea typeface="Comic Sans MS"/>
                <a:cs typeface="Comic Sans MS"/>
                <a:sym typeface="Comic Sans MS"/>
              </a:rPr>
              <a:t>-развиться,</a:t>
            </a:r>
            <a:br>
              <a:rPr lang="ru-RU" sz="2000" b="1" dirty="0">
                <a:solidFill>
                  <a:srgbClr val="0070C0"/>
                </a:solidFill>
                <a:latin typeface="Comic Sans MS"/>
                <a:ea typeface="Comic Sans MS"/>
                <a:cs typeface="Comic Sans MS"/>
                <a:sym typeface="Comic Sans MS"/>
              </a:rPr>
            </a:br>
            <a:r>
              <a:rPr lang="ru-RU" sz="2000" b="1" dirty="0">
                <a:solidFill>
                  <a:srgbClr val="0070C0"/>
                </a:solidFill>
                <a:latin typeface="Comic Sans MS"/>
                <a:ea typeface="Comic Sans MS"/>
                <a:cs typeface="Comic Sans MS"/>
                <a:sym typeface="Comic Sans MS"/>
              </a:rPr>
              <a:t>-творчески обогатиться</a:t>
            </a:r>
            <a:endParaRPr sz="2000" b="1" dirty="0">
              <a:solidFill>
                <a:srgbClr val="0070C0"/>
              </a:solidFill>
              <a:latin typeface="Comic Sans MS"/>
              <a:ea typeface="Comic Sans MS"/>
              <a:cs typeface="Comic Sans MS"/>
              <a:sym typeface="Comic Sans MS"/>
            </a:endParaRPr>
          </a:p>
        </p:txBody>
      </p:sp>
      <p:pic>
        <p:nvPicPr>
          <p:cNvPr id="130" name="Google Shape;130;p4" descr="C:\Users\мама\Desktop\images.jpg"/>
          <p:cNvPicPr preferRelativeResize="0"/>
          <p:nvPr/>
        </p:nvPicPr>
        <p:blipFill rotWithShape="1">
          <a:blip r:embed="rId4">
            <a:alphaModFix/>
          </a:blip>
          <a:srcRect/>
          <a:stretch/>
        </p:blipFill>
        <p:spPr>
          <a:xfrm>
            <a:off x="6444208" y="2348880"/>
            <a:ext cx="1351037" cy="1351037"/>
          </a:xfrm>
          <a:prstGeom prst="rect">
            <a:avLst/>
          </a:prstGeom>
          <a:noFill/>
          <a:ln>
            <a:noFill/>
          </a:ln>
        </p:spPr>
      </p:pic>
      <p:pic>
        <p:nvPicPr>
          <p:cNvPr id="131" name="Google Shape;131;p4" descr="C:\Users\мама\Desktop\images (1).jpg"/>
          <p:cNvPicPr preferRelativeResize="0"/>
          <p:nvPr/>
        </p:nvPicPr>
        <p:blipFill rotWithShape="1">
          <a:blip r:embed="rId5">
            <a:alphaModFix/>
          </a:blip>
          <a:srcRect/>
          <a:stretch/>
        </p:blipFill>
        <p:spPr>
          <a:xfrm>
            <a:off x="5307803" y="4592092"/>
            <a:ext cx="1287587" cy="135959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29"/>
                                        </p:tgtEl>
                                        <p:attrNameLst>
                                          <p:attrName>style.visibility</p:attrName>
                                        </p:attrNameLst>
                                      </p:cBhvr>
                                      <p:to>
                                        <p:strVal val="visible"/>
                                      </p:to>
                                    </p:set>
                                    <p:anim calcmode="lin" valueType="num">
                                      <p:cBhvr additive="base">
                                        <p:cTn id="7" dur="2800"/>
                                        <p:tgtEl>
                                          <p:spTgt spid="129"/>
                                        </p:tgtEl>
                                        <p:attrNameLst>
                                          <p:attrName>ppt_y</p:attrName>
                                        </p:attrNameLst>
                                      </p:cBhvr>
                                      <p:tavLst>
                                        <p:tav tm="0">
                                          <p:val>
                                            <p:strVal val="#ppt_y+1"/>
                                          </p:val>
                                        </p:tav>
                                        <p:tav tm="100000">
                                          <p:val>
                                            <p:strVal val="#ppt_y"/>
                                          </p:val>
                                        </p:tav>
                                      </p:tavLst>
                                    </p:anim>
                                  </p:childTnLst>
                                </p:cTn>
                              </p:par>
                            </p:childTnLst>
                          </p:cTn>
                        </p:par>
                        <p:par>
                          <p:cTn id="8" fill="hold">
                            <p:stCondLst>
                              <p:cond delay="2800"/>
                            </p:stCondLst>
                            <p:childTnLst>
                              <p:par>
                                <p:cTn id="9" presetID="2" presetClass="entr" presetSubtype="4" fill="hold" nodeType="afterEffect">
                                  <p:stCondLst>
                                    <p:cond delay="0"/>
                                  </p:stCondLst>
                                  <p:childTnLst>
                                    <p:set>
                                      <p:cBhvr>
                                        <p:cTn id="10" dur="1" fill="hold">
                                          <p:stCondLst>
                                            <p:cond delay="0"/>
                                          </p:stCondLst>
                                        </p:cTn>
                                        <p:tgtEl>
                                          <p:spTgt spid="128"/>
                                        </p:tgtEl>
                                        <p:attrNameLst>
                                          <p:attrName>style.visibility</p:attrName>
                                        </p:attrNameLst>
                                      </p:cBhvr>
                                      <p:to>
                                        <p:strVal val="visible"/>
                                      </p:to>
                                    </p:set>
                                    <p:anim calcmode="lin" valueType="num">
                                      <p:cBhvr additive="base">
                                        <p:cTn id="11" dur="3200"/>
                                        <p:tgtEl>
                                          <p:spTgt spid="1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pic>
        <p:nvPicPr>
          <p:cNvPr id="136" name="Google Shape;136;p5" descr="C:\Users\мама\Desktop\фоны на презентацию\cfdc4533211d87767e016d2ad39c8aa7земля и космос.jpg"/>
          <p:cNvPicPr preferRelativeResize="0"/>
          <p:nvPr/>
        </p:nvPicPr>
        <p:blipFill rotWithShape="1">
          <a:blip r:embed="rId3">
            <a:alphaModFix/>
          </a:blip>
          <a:srcRect/>
          <a:stretch/>
        </p:blipFill>
        <p:spPr>
          <a:xfrm>
            <a:off x="0" y="0"/>
            <a:ext cx="9144000" cy="6858000"/>
          </a:xfrm>
          <a:prstGeom prst="rect">
            <a:avLst/>
          </a:prstGeom>
          <a:noFill/>
          <a:ln>
            <a:noFill/>
          </a:ln>
        </p:spPr>
      </p:pic>
      <p:sp>
        <p:nvSpPr>
          <p:cNvPr id="137" name="Google Shape;137;p5"/>
          <p:cNvSpPr txBox="1"/>
          <p:nvPr/>
        </p:nvSpPr>
        <p:spPr>
          <a:xfrm flipH="1">
            <a:off x="346892" y="661988"/>
            <a:ext cx="3960300" cy="2246700"/>
          </a:xfrm>
          <a:prstGeom prst="rect">
            <a:avLst/>
          </a:prstGeom>
          <a:solidFill>
            <a:srgbClr val="00B0F0"/>
          </a:solidFill>
          <a:ln w="15875" cap="flat" cmpd="sng">
            <a:solidFill>
              <a:srgbClr val="283D8D"/>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ru-RU" sz="2000">
                <a:solidFill>
                  <a:schemeClr val="lt1"/>
                </a:solidFill>
                <a:latin typeface="Comic Sans MS"/>
                <a:ea typeface="Comic Sans MS"/>
                <a:cs typeface="Comic Sans MS"/>
                <a:sym typeface="Comic Sans MS"/>
              </a:rPr>
              <a:t>Дорогой Малыш! </a:t>
            </a:r>
            <a:endParaRPr sz="2000">
              <a:solidFill>
                <a:schemeClr val="lt1"/>
              </a:solidFill>
              <a:latin typeface="Comic Sans MS"/>
              <a:ea typeface="Comic Sans MS"/>
              <a:cs typeface="Comic Sans MS"/>
              <a:sym typeface="Comic Sans MS"/>
            </a:endParaRPr>
          </a:p>
          <a:p>
            <a:pPr marL="0" marR="0" lvl="0" indent="0" algn="ctr" rtl="0">
              <a:spcBef>
                <a:spcPts val="0"/>
              </a:spcBef>
              <a:spcAft>
                <a:spcPts val="0"/>
              </a:spcAft>
              <a:buNone/>
            </a:pPr>
            <a:r>
              <a:rPr lang="ru-RU" sz="2000">
                <a:solidFill>
                  <a:schemeClr val="lt1"/>
                </a:solidFill>
                <a:latin typeface="Comic Sans MS"/>
                <a:ea typeface="Comic Sans MS"/>
                <a:cs typeface="Comic Sans MS"/>
                <a:sym typeface="Comic Sans MS"/>
              </a:rPr>
              <a:t>А ты знаешь, что такое Космос?</a:t>
            </a:r>
            <a:endParaRPr sz="2000"/>
          </a:p>
          <a:p>
            <a:pPr marL="0" marR="0" lvl="0" indent="0" algn="ctr" rtl="0">
              <a:spcBef>
                <a:spcPts val="0"/>
              </a:spcBef>
              <a:spcAft>
                <a:spcPts val="0"/>
              </a:spcAft>
              <a:buNone/>
            </a:pPr>
            <a:r>
              <a:rPr lang="ru-RU" sz="2000">
                <a:solidFill>
                  <a:schemeClr val="lt1"/>
                </a:solidFill>
                <a:latin typeface="Comic Sans MS"/>
                <a:ea typeface="Comic Sans MS"/>
                <a:cs typeface="Comic Sans MS"/>
                <a:sym typeface="Comic Sans MS"/>
              </a:rPr>
              <a:t>Наверное, твои ответы будут про планеты, звезды, кометы,</a:t>
            </a:r>
            <a:endParaRPr sz="2000"/>
          </a:p>
          <a:p>
            <a:pPr marL="0" marR="0" lvl="0" indent="0" algn="ctr" rtl="0">
              <a:spcBef>
                <a:spcPts val="0"/>
              </a:spcBef>
              <a:spcAft>
                <a:spcPts val="0"/>
              </a:spcAft>
              <a:buNone/>
            </a:pPr>
            <a:r>
              <a:rPr lang="ru-RU" sz="2000">
                <a:solidFill>
                  <a:schemeClr val="lt1"/>
                </a:solidFill>
                <a:latin typeface="Comic Sans MS"/>
                <a:ea typeface="Comic Sans MS"/>
                <a:cs typeface="Comic Sans MS"/>
                <a:sym typeface="Comic Sans MS"/>
              </a:rPr>
              <a:t>конечно, про ракеты и космонавтов…</a:t>
            </a:r>
            <a:endParaRPr sz="2000"/>
          </a:p>
          <a:p>
            <a:pPr marL="0" marR="0" lvl="0" indent="0" algn="l" rtl="0">
              <a:spcBef>
                <a:spcPts val="0"/>
              </a:spcBef>
              <a:spcAft>
                <a:spcPts val="0"/>
              </a:spcAft>
              <a:buNone/>
            </a:pPr>
            <a:r>
              <a:rPr lang="ru-RU" sz="2000">
                <a:solidFill>
                  <a:schemeClr val="dk1"/>
                </a:solidFill>
                <a:latin typeface="Comic Sans MS"/>
                <a:ea typeface="Comic Sans MS"/>
                <a:cs typeface="Comic Sans MS"/>
                <a:sym typeface="Comic Sans MS"/>
              </a:rPr>
              <a:t> </a:t>
            </a:r>
            <a:endParaRPr sz="2000">
              <a:solidFill>
                <a:schemeClr val="dk1"/>
              </a:solidFill>
              <a:latin typeface="Comic Sans MS"/>
              <a:ea typeface="Comic Sans MS"/>
              <a:cs typeface="Comic Sans MS"/>
              <a:sym typeface="Comic Sans MS"/>
            </a:endParaRPr>
          </a:p>
        </p:txBody>
      </p:sp>
      <p:sp>
        <p:nvSpPr>
          <p:cNvPr id="138" name="Google Shape;138;p5"/>
          <p:cNvSpPr/>
          <p:nvPr/>
        </p:nvSpPr>
        <p:spPr>
          <a:xfrm>
            <a:off x="1547664" y="4293096"/>
            <a:ext cx="914400" cy="914400"/>
          </a:xfrm>
          <a:prstGeom prst="ellipse">
            <a:avLst/>
          </a:prstGeom>
          <a:solidFill>
            <a:schemeClr val="accent1"/>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
        <p:nvSpPr>
          <p:cNvPr id="139" name="Google Shape;139;p5"/>
          <p:cNvSpPr txBox="1"/>
          <p:nvPr/>
        </p:nvSpPr>
        <p:spPr>
          <a:xfrm>
            <a:off x="616700" y="4169150"/>
            <a:ext cx="3776400" cy="1367400"/>
          </a:xfrm>
          <a:prstGeom prst="rect">
            <a:avLst/>
          </a:prstGeom>
          <a:solidFill>
            <a:srgbClr val="00B0F0"/>
          </a:solidFill>
          <a:ln w="15875" cap="flat" cmpd="sng">
            <a:solidFill>
              <a:srgbClr val="1A95C1"/>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ru-RU" sz="2000">
                <a:solidFill>
                  <a:schemeClr val="lt1"/>
                </a:solidFill>
                <a:latin typeface="Comic Sans MS"/>
                <a:ea typeface="Comic Sans MS"/>
                <a:cs typeface="Comic Sans MS"/>
                <a:sym typeface="Comic Sans MS"/>
              </a:rPr>
              <a:t>Трудно, практически невозможно поверить, что древние люди не знали про Космос то, что знаешь Ты…</a:t>
            </a:r>
            <a:endParaRPr sz="2000">
              <a:solidFill>
                <a:schemeClr val="lt1"/>
              </a:solidFill>
              <a:latin typeface="Comic Sans MS"/>
              <a:ea typeface="Comic Sans MS"/>
              <a:cs typeface="Comic Sans MS"/>
              <a:sym typeface="Comic Sans M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37"/>
                                        </p:tgtEl>
                                        <p:attrNameLst>
                                          <p:attrName>style.visibility</p:attrName>
                                        </p:attrNameLst>
                                      </p:cBhvr>
                                      <p:to>
                                        <p:strVal val="visible"/>
                                      </p:to>
                                    </p:set>
                                    <p:anim calcmode="lin" valueType="num">
                                      <p:cBhvr additive="base">
                                        <p:cTn id="7" dur="2400"/>
                                        <p:tgtEl>
                                          <p:spTgt spid="137"/>
                                        </p:tgtEl>
                                        <p:attrNameLst>
                                          <p:attrName>ppt_y</p:attrName>
                                        </p:attrNameLst>
                                      </p:cBhvr>
                                      <p:tavLst>
                                        <p:tav tm="0">
                                          <p:val>
                                            <p:strVal val="#ppt_y+1"/>
                                          </p:val>
                                        </p:tav>
                                        <p:tav tm="100000">
                                          <p:val>
                                            <p:strVal val="#ppt_y"/>
                                          </p:val>
                                        </p:tav>
                                      </p:tavLst>
                                    </p:anim>
                                  </p:childTnLst>
                                </p:cTn>
                              </p:par>
                            </p:childTnLst>
                          </p:cTn>
                        </p:par>
                        <p:par>
                          <p:cTn id="8" fill="hold">
                            <p:stCondLst>
                              <p:cond delay="2400"/>
                            </p:stCondLst>
                            <p:childTnLst>
                              <p:par>
                                <p:cTn id="9" presetID="1" presetClass="entr" presetSubtype="0" fill="hold" nodeType="afterEffect">
                                  <p:stCondLst>
                                    <p:cond delay="0"/>
                                  </p:stCondLst>
                                  <p:childTnLst>
                                    <p:set>
                                      <p:cBhvr>
                                        <p:cTn id="10" dur="1" fill="hold">
                                          <p:stCondLst>
                                            <p:cond delay="0"/>
                                          </p:stCondLst>
                                        </p:cTn>
                                        <p:tgtEl>
                                          <p:spTgt spid="1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pic>
        <p:nvPicPr>
          <p:cNvPr id="144" name="Google Shape;144;p6" descr="http://www.fonstola.ru/pic/201111/1400x1050/fonstola.ru-51484.jpg"/>
          <p:cNvPicPr preferRelativeResize="0"/>
          <p:nvPr/>
        </p:nvPicPr>
        <p:blipFill rotWithShape="1">
          <a:blip r:embed="rId3">
            <a:alphaModFix/>
          </a:blip>
          <a:srcRect/>
          <a:stretch/>
        </p:blipFill>
        <p:spPr>
          <a:xfrm>
            <a:off x="-136066" y="0"/>
            <a:ext cx="9361040" cy="6858000"/>
          </a:xfrm>
          <a:prstGeom prst="rect">
            <a:avLst/>
          </a:prstGeom>
          <a:noFill/>
          <a:ln>
            <a:noFill/>
          </a:ln>
        </p:spPr>
      </p:pic>
      <p:sp>
        <p:nvSpPr>
          <p:cNvPr id="145" name="Google Shape;145;p6"/>
          <p:cNvSpPr txBox="1"/>
          <p:nvPr/>
        </p:nvSpPr>
        <p:spPr>
          <a:xfrm>
            <a:off x="611560" y="836712"/>
            <a:ext cx="4680520"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br>
              <a:rPr lang="ru-RU" sz="1800">
                <a:solidFill>
                  <a:schemeClr val="dk1"/>
                </a:solidFill>
                <a:latin typeface="Trebuchet MS"/>
                <a:ea typeface="Trebuchet MS"/>
                <a:cs typeface="Trebuchet MS"/>
                <a:sym typeface="Trebuchet MS"/>
              </a:rPr>
            </a:br>
            <a:endParaRPr sz="1800">
              <a:solidFill>
                <a:schemeClr val="dk1"/>
              </a:solidFill>
              <a:latin typeface="Trebuchet MS"/>
              <a:ea typeface="Trebuchet MS"/>
              <a:cs typeface="Trebuchet MS"/>
              <a:sym typeface="Trebuchet MS"/>
            </a:endParaRPr>
          </a:p>
        </p:txBody>
      </p:sp>
      <p:sp>
        <p:nvSpPr>
          <p:cNvPr id="146" name="Google Shape;146;p6"/>
          <p:cNvSpPr txBox="1"/>
          <p:nvPr/>
        </p:nvSpPr>
        <p:spPr>
          <a:xfrm>
            <a:off x="323525" y="836700"/>
            <a:ext cx="5400600" cy="13392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ru-RU" sz="2400" b="1">
                <a:solidFill>
                  <a:srgbClr val="FFC000"/>
                </a:solidFill>
                <a:latin typeface="Comic Sans MS"/>
                <a:ea typeface="Comic Sans MS"/>
                <a:cs typeface="Comic Sans MS"/>
                <a:sym typeface="Comic Sans MS"/>
              </a:rPr>
              <a:t>Я предлагаю тебе отправиться в МИР </a:t>
            </a:r>
            <a:r>
              <a:rPr lang="ru-RU" sz="2400" b="1">
                <a:solidFill>
                  <a:srgbClr val="FF9900"/>
                </a:solidFill>
                <a:latin typeface="Comic Sans MS"/>
                <a:ea typeface="Comic Sans MS"/>
                <a:cs typeface="Comic Sans MS"/>
                <a:sym typeface="Comic Sans MS"/>
              </a:rPr>
              <a:t>древних людей</a:t>
            </a:r>
            <a:r>
              <a:rPr lang="ru-RU" sz="2400" b="1">
                <a:solidFill>
                  <a:srgbClr val="FF0000"/>
                </a:solidFill>
                <a:latin typeface="Comic Sans MS"/>
                <a:ea typeface="Comic Sans MS"/>
                <a:cs typeface="Comic Sans MS"/>
                <a:sym typeface="Comic Sans MS"/>
              </a:rPr>
              <a:t> </a:t>
            </a:r>
            <a:r>
              <a:rPr lang="ru-RU" sz="2400" b="1">
                <a:solidFill>
                  <a:srgbClr val="FFC000"/>
                </a:solidFill>
                <a:latin typeface="Comic Sans MS"/>
                <a:ea typeface="Comic Sans MS"/>
                <a:cs typeface="Comic Sans MS"/>
                <a:sym typeface="Comic Sans MS"/>
              </a:rPr>
              <a:t>и узнать, что они знают о Космосе…</a:t>
            </a:r>
            <a:endParaRPr b="1"/>
          </a:p>
          <a:p>
            <a:pPr marL="0" marR="0" lvl="0" indent="0" algn="l" rtl="0">
              <a:spcBef>
                <a:spcPts val="0"/>
              </a:spcBef>
              <a:spcAft>
                <a:spcPts val="0"/>
              </a:spcAft>
              <a:buNone/>
            </a:pPr>
            <a:endParaRPr sz="1800">
              <a:solidFill>
                <a:srgbClr val="FFC000"/>
              </a:solidFill>
              <a:latin typeface="Comic Sans MS"/>
              <a:ea typeface="Comic Sans MS"/>
              <a:cs typeface="Comic Sans MS"/>
              <a:sym typeface="Comic Sans MS"/>
            </a:endParaRPr>
          </a:p>
          <a:p>
            <a:pPr marL="0" marR="0" lvl="0" indent="0" algn="l" rtl="0">
              <a:spcBef>
                <a:spcPts val="0"/>
              </a:spcBef>
              <a:spcAft>
                <a:spcPts val="0"/>
              </a:spcAft>
              <a:buNone/>
            </a:pPr>
            <a:endParaRPr sz="1800">
              <a:solidFill>
                <a:srgbClr val="FFC000"/>
              </a:solidFill>
              <a:latin typeface="Comic Sans MS"/>
              <a:ea typeface="Comic Sans MS"/>
              <a:cs typeface="Comic Sans MS"/>
              <a:sym typeface="Comic Sans MS"/>
            </a:endParaRPr>
          </a:p>
          <a:p>
            <a:pPr marL="0" marR="0" lvl="0" indent="0" algn="l" rtl="0">
              <a:spcBef>
                <a:spcPts val="0"/>
              </a:spcBef>
              <a:spcAft>
                <a:spcPts val="0"/>
              </a:spcAft>
              <a:buNone/>
            </a:pPr>
            <a:endParaRPr sz="1800">
              <a:solidFill>
                <a:srgbClr val="FFC000"/>
              </a:solidFill>
              <a:latin typeface="Comic Sans MS"/>
              <a:ea typeface="Comic Sans MS"/>
              <a:cs typeface="Comic Sans MS"/>
              <a:sym typeface="Comic Sans MS"/>
            </a:endParaRPr>
          </a:p>
        </p:txBody>
      </p:sp>
      <p:sp>
        <p:nvSpPr>
          <p:cNvPr id="147" name="Google Shape;147;p6"/>
          <p:cNvSpPr txBox="1"/>
          <p:nvPr/>
        </p:nvSpPr>
        <p:spPr>
          <a:xfrm>
            <a:off x="4067944" y="4941168"/>
            <a:ext cx="237566"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ru-RU" sz="1800">
                <a:solidFill>
                  <a:schemeClr val="dk1"/>
                </a:solidFill>
                <a:latin typeface="Trebuchet MS"/>
                <a:ea typeface="Trebuchet MS"/>
                <a:cs typeface="Trebuchet MS"/>
                <a:sym typeface="Trebuchet MS"/>
              </a:rPr>
              <a:t> </a:t>
            </a:r>
            <a:endParaRPr sz="1800">
              <a:solidFill>
                <a:schemeClr val="dk1"/>
              </a:solidFill>
              <a:latin typeface="Trebuchet MS"/>
              <a:ea typeface="Trebuchet MS"/>
              <a:cs typeface="Trebuchet MS"/>
              <a:sym typeface="Trebuchet MS"/>
            </a:endParaRPr>
          </a:p>
        </p:txBody>
      </p:sp>
      <p:sp>
        <p:nvSpPr>
          <p:cNvPr id="148" name="Google Shape;148;p6"/>
          <p:cNvSpPr/>
          <p:nvPr/>
        </p:nvSpPr>
        <p:spPr>
          <a:xfrm>
            <a:off x="220325" y="3291301"/>
            <a:ext cx="8528100" cy="3770100"/>
          </a:xfrm>
          <a:prstGeom prst="rect">
            <a:avLst/>
          </a:prstGeom>
          <a:noFill/>
          <a:ln>
            <a:noFill/>
          </a:ln>
        </p:spPr>
        <p:txBody>
          <a:bodyPr spcFirstLastPara="1" wrap="square" lIns="91425" tIns="45700" rIns="91425" bIns="45700" anchor="t" anchorCtr="0">
            <a:spAutoFit/>
          </a:bodyPr>
          <a:lstStyle/>
          <a:p>
            <a:pPr marL="342900" marR="0" lvl="0" indent="-342900" algn="l" rtl="0">
              <a:spcBef>
                <a:spcPts val="0"/>
              </a:spcBef>
              <a:spcAft>
                <a:spcPts val="0"/>
              </a:spcAft>
              <a:buClr>
                <a:schemeClr val="lt1"/>
              </a:buClr>
              <a:buSzPts val="2400"/>
              <a:buChar char="•"/>
            </a:pPr>
            <a:r>
              <a:rPr lang="ru-RU" sz="2400" b="1">
                <a:solidFill>
                  <a:schemeClr val="lt1"/>
                </a:solidFill>
                <a:latin typeface="Comic Sans MS"/>
                <a:ea typeface="Comic Sans MS"/>
                <a:cs typeface="Comic Sans MS"/>
                <a:sym typeface="Comic Sans MS"/>
              </a:rPr>
              <a:t> Представь себе, что Ты в этой книге будешь  вместе с первобытным человеком   открывать их Мир Вселенной…</a:t>
            </a:r>
            <a:endParaRPr b="1">
              <a:solidFill>
                <a:schemeClr val="lt1"/>
              </a:solidFill>
            </a:endParaRPr>
          </a:p>
          <a:p>
            <a:pPr marL="342900" marR="0" lvl="0" indent="-342900" algn="l" rtl="0">
              <a:spcBef>
                <a:spcPts val="0"/>
              </a:spcBef>
              <a:spcAft>
                <a:spcPts val="0"/>
              </a:spcAft>
              <a:buClr>
                <a:schemeClr val="lt1"/>
              </a:buClr>
              <a:buSzPts val="2400"/>
              <a:buChar char="•"/>
            </a:pPr>
            <a:r>
              <a:rPr lang="ru-RU" sz="2400" b="1">
                <a:solidFill>
                  <a:schemeClr val="lt1"/>
                </a:solidFill>
                <a:latin typeface="Comic Sans MS"/>
                <a:ea typeface="Comic Sans MS"/>
                <a:cs typeface="Comic Sans MS"/>
                <a:sym typeface="Comic Sans MS"/>
              </a:rPr>
              <a:t>Тебя ждут захватывающие факты про древние представления</a:t>
            </a:r>
            <a:endParaRPr b="1">
              <a:solidFill>
                <a:schemeClr val="lt1"/>
              </a:solidFill>
            </a:endParaRPr>
          </a:p>
          <a:p>
            <a:pPr marL="342900" marR="0" lvl="0" indent="-342900" algn="l" rtl="0">
              <a:spcBef>
                <a:spcPts val="0"/>
              </a:spcBef>
              <a:spcAft>
                <a:spcPts val="0"/>
              </a:spcAft>
              <a:buClr>
                <a:schemeClr val="lt1"/>
              </a:buClr>
              <a:buSzPts val="2400"/>
              <a:buChar char="•"/>
            </a:pPr>
            <a:r>
              <a:rPr lang="ru-RU" sz="2400" b="1">
                <a:solidFill>
                  <a:schemeClr val="lt1"/>
                </a:solidFill>
                <a:latin typeface="Comic Sans MS"/>
                <a:ea typeface="Comic Sans MS"/>
                <a:cs typeface="Comic Sans MS"/>
                <a:sym typeface="Comic Sans MS"/>
              </a:rPr>
              <a:t>Ты сможешь научиться делать макеты</a:t>
            </a:r>
            <a:endParaRPr b="1">
              <a:solidFill>
                <a:schemeClr val="lt1"/>
              </a:solidFill>
            </a:endParaRPr>
          </a:p>
          <a:p>
            <a:pPr marL="342900" marR="0" lvl="0" indent="-342900" algn="l" rtl="0">
              <a:spcBef>
                <a:spcPts val="0"/>
              </a:spcBef>
              <a:spcAft>
                <a:spcPts val="0"/>
              </a:spcAft>
              <a:buClr>
                <a:schemeClr val="lt1"/>
              </a:buClr>
              <a:buSzPts val="2400"/>
              <a:buChar char="•"/>
            </a:pPr>
            <a:r>
              <a:rPr lang="ru-RU" sz="2400" b="1">
                <a:solidFill>
                  <a:schemeClr val="lt1"/>
                </a:solidFill>
                <a:latin typeface="Comic Sans MS"/>
                <a:ea typeface="Comic Sans MS"/>
                <a:cs typeface="Comic Sans MS"/>
                <a:sym typeface="Comic Sans MS"/>
              </a:rPr>
              <a:t>Проводить опыты и эксперименты</a:t>
            </a:r>
            <a:endParaRPr b="1">
              <a:solidFill>
                <a:schemeClr val="lt1"/>
              </a:solidFill>
            </a:endParaRPr>
          </a:p>
          <a:p>
            <a:pPr marL="342900" marR="0" lvl="0" indent="-342900" algn="l" rtl="0">
              <a:spcBef>
                <a:spcPts val="0"/>
              </a:spcBef>
              <a:spcAft>
                <a:spcPts val="0"/>
              </a:spcAft>
              <a:buClr>
                <a:schemeClr val="lt1"/>
              </a:buClr>
              <a:buSzPts val="2400"/>
              <a:buChar char="•"/>
            </a:pPr>
            <a:r>
              <a:rPr lang="ru-RU" sz="2400" b="1">
                <a:solidFill>
                  <a:schemeClr val="lt1"/>
                </a:solidFill>
                <a:latin typeface="Comic Sans MS"/>
                <a:ea typeface="Comic Sans MS"/>
                <a:cs typeface="Comic Sans MS"/>
                <a:sym typeface="Comic Sans MS"/>
              </a:rPr>
              <a:t>Ты сможешь  слушать космическую музыку и…танцевать под космические ритмы…</a:t>
            </a:r>
            <a:endParaRPr b="1">
              <a:solidFill>
                <a:schemeClr val="lt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46"/>
                                        </p:tgtEl>
                                        <p:attrNameLst>
                                          <p:attrName>style.visibility</p:attrName>
                                        </p:attrNameLst>
                                      </p:cBhvr>
                                      <p:to>
                                        <p:strVal val="visible"/>
                                      </p:to>
                                    </p:set>
                                    <p:anim calcmode="lin" valueType="num">
                                      <p:cBhvr additive="base">
                                        <p:cTn id="7" dur="2900"/>
                                        <p:tgtEl>
                                          <p:spTgt spid="146"/>
                                        </p:tgtEl>
                                        <p:attrNameLst>
                                          <p:attrName>ppt_x</p:attrName>
                                        </p:attrNameLst>
                                      </p:cBhvr>
                                      <p:tavLst>
                                        <p:tav tm="0">
                                          <p:val>
                                            <p:strVal val="#ppt_x-1"/>
                                          </p:val>
                                        </p:tav>
                                        <p:tav tm="100000">
                                          <p:val>
                                            <p:strVal val="#ppt_x"/>
                                          </p:val>
                                        </p:tav>
                                      </p:tavLst>
                                    </p:anim>
                                  </p:childTnLst>
                                </p:cTn>
                              </p:par>
                            </p:childTnLst>
                          </p:cTn>
                        </p:par>
                        <p:par>
                          <p:cTn id="8" fill="hold">
                            <p:stCondLst>
                              <p:cond delay="2900"/>
                            </p:stCondLst>
                            <p:childTnLst>
                              <p:par>
                                <p:cTn id="9" presetID="2" presetClass="entr" presetSubtype="4" fill="hold" nodeType="afterEffect">
                                  <p:stCondLst>
                                    <p:cond delay="0"/>
                                  </p:stCondLst>
                                  <p:childTnLst>
                                    <p:set>
                                      <p:cBhvr>
                                        <p:cTn id="10" dur="1" fill="hold">
                                          <p:stCondLst>
                                            <p:cond delay="0"/>
                                          </p:stCondLst>
                                        </p:cTn>
                                        <p:tgtEl>
                                          <p:spTgt spid="148"/>
                                        </p:tgtEl>
                                        <p:attrNameLst>
                                          <p:attrName>style.visibility</p:attrName>
                                        </p:attrNameLst>
                                      </p:cBhvr>
                                      <p:to>
                                        <p:strVal val="visible"/>
                                      </p:to>
                                    </p:set>
                                    <p:anim calcmode="lin" valueType="num">
                                      <p:cBhvr additive="base">
                                        <p:cTn id="11" dur="3600"/>
                                        <p:tgtEl>
                                          <p:spTgt spid="1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pic>
        <p:nvPicPr>
          <p:cNvPr id="153" name="Google Shape;153;p7" descr="C:\Users\мама\Desktop\фоны на презентацию\astronomy.gif"/>
          <p:cNvPicPr preferRelativeResize="0"/>
          <p:nvPr/>
        </p:nvPicPr>
        <p:blipFill rotWithShape="1">
          <a:blip r:embed="rId3">
            <a:alphaModFix/>
          </a:blip>
          <a:srcRect/>
          <a:stretch/>
        </p:blipFill>
        <p:spPr>
          <a:xfrm>
            <a:off x="-304800" y="-19050"/>
            <a:ext cx="9753600" cy="6896100"/>
          </a:xfrm>
          <a:prstGeom prst="rect">
            <a:avLst/>
          </a:prstGeom>
          <a:noFill/>
          <a:ln w="9525" cap="flat" cmpd="sng">
            <a:solidFill>
              <a:srgbClr val="C00000"/>
            </a:solidFill>
            <a:prstDash val="solid"/>
            <a:round/>
            <a:headEnd type="none" w="sm" len="sm"/>
            <a:tailEnd type="none" w="sm" len="sm"/>
          </a:ln>
        </p:spPr>
      </p:pic>
      <p:sp>
        <p:nvSpPr>
          <p:cNvPr id="154" name="Google Shape;154;p7"/>
          <p:cNvSpPr txBox="1"/>
          <p:nvPr/>
        </p:nvSpPr>
        <p:spPr>
          <a:xfrm>
            <a:off x="1638750" y="1628800"/>
            <a:ext cx="6245700" cy="9234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ru-RU" sz="2000">
                <a:solidFill>
                  <a:srgbClr val="1155CC"/>
                </a:solidFill>
                <a:latin typeface="Comic Sans MS"/>
                <a:ea typeface="Comic Sans MS"/>
                <a:cs typeface="Comic Sans MS"/>
                <a:sym typeface="Comic Sans MS"/>
              </a:rPr>
              <a:t>Для древних людей Космос – это Мир, который их окружал и который они могли видеть – Земля и Небо. Это была огромная Вселенная</a:t>
            </a:r>
            <a:endParaRPr sz="2000">
              <a:solidFill>
                <a:srgbClr val="1155CC"/>
              </a:solidFill>
              <a:latin typeface="Comic Sans MS"/>
              <a:ea typeface="Comic Sans MS"/>
              <a:cs typeface="Comic Sans MS"/>
              <a:sym typeface="Comic Sans MS"/>
            </a:endParaRPr>
          </a:p>
        </p:txBody>
      </p:sp>
      <p:sp>
        <p:nvSpPr>
          <p:cNvPr id="155" name="Google Shape;155;p7"/>
          <p:cNvSpPr txBox="1"/>
          <p:nvPr/>
        </p:nvSpPr>
        <p:spPr>
          <a:xfrm>
            <a:off x="2244675" y="4720375"/>
            <a:ext cx="5279400" cy="11049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ru-RU" sz="2000" b="1">
                <a:solidFill>
                  <a:schemeClr val="accent1"/>
                </a:solidFill>
                <a:latin typeface="Comic Sans MS"/>
                <a:ea typeface="Comic Sans MS"/>
                <a:cs typeface="Comic Sans MS"/>
                <a:sym typeface="Comic Sans MS"/>
              </a:rPr>
              <a:t>И мы, дорогой Малыш, начнем наше путешествие с Мифов, то есть древних сказок</a:t>
            </a:r>
            <a:endParaRPr sz="2000" b="1">
              <a:solidFill>
                <a:schemeClr val="accent1"/>
              </a:solidFill>
              <a:latin typeface="Comic Sans MS"/>
              <a:ea typeface="Comic Sans MS"/>
              <a:cs typeface="Comic Sans MS"/>
              <a:sym typeface="Comic Sans MS"/>
            </a:endParaRPr>
          </a:p>
        </p:txBody>
      </p:sp>
      <p:sp>
        <p:nvSpPr>
          <p:cNvPr id="156" name="Google Shape;156;p7"/>
          <p:cNvSpPr txBox="1"/>
          <p:nvPr/>
        </p:nvSpPr>
        <p:spPr>
          <a:xfrm>
            <a:off x="4572000" y="980728"/>
            <a:ext cx="2808312"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ru-RU" sz="2800" b="1">
                <a:solidFill>
                  <a:schemeClr val="dk1"/>
                </a:solidFill>
                <a:latin typeface="Comic Sans MS"/>
                <a:ea typeface="Comic Sans MS"/>
                <a:cs typeface="Comic Sans MS"/>
                <a:sym typeface="Comic Sans MS"/>
              </a:rPr>
              <a:t>ИТАК, начнем</a:t>
            </a:r>
            <a:endParaRPr sz="2800" b="1">
              <a:solidFill>
                <a:schemeClr val="dk1"/>
              </a:solidFill>
              <a:latin typeface="Comic Sans MS"/>
              <a:ea typeface="Comic Sans MS"/>
              <a:cs typeface="Comic Sans MS"/>
              <a:sym typeface="Comic Sans MS"/>
            </a:endParaRPr>
          </a:p>
        </p:txBody>
      </p:sp>
      <p:sp>
        <p:nvSpPr>
          <p:cNvPr id="157" name="Google Shape;157;p7"/>
          <p:cNvSpPr/>
          <p:nvPr/>
        </p:nvSpPr>
        <p:spPr>
          <a:xfrm>
            <a:off x="1800962" y="2776155"/>
            <a:ext cx="6048672" cy="1944215"/>
          </a:xfrm>
          <a:prstGeom prst="ellipse">
            <a:avLst/>
          </a:prstGeom>
          <a:solidFill>
            <a:srgbClr val="00B0F0"/>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ru-RU" sz="2000" b="1">
                <a:solidFill>
                  <a:schemeClr val="lt1"/>
                </a:solidFill>
                <a:latin typeface="Comic Sans MS"/>
                <a:ea typeface="Comic Sans MS"/>
                <a:cs typeface="Comic Sans MS"/>
                <a:sym typeface="Comic Sans MS"/>
              </a:rPr>
              <a:t>Мир Вселенной разнообразен,</a:t>
            </a:r>
            <a:endParaRPr sz="2000" b="1">
              <a:latin typeface="Comic Sans MS"/>
              <a:ea typeface="Comic Sans MS"/>
              <a:cs typeface="Comic Sans MS"/>
              <a:sym typeface="Comic Sans MS"/>
            </a:endParaRPr>
          </a:p>
          <a:p>
            <a:pPr marL="0" marR="0" lvl="0" indent="0" algn="l" rtl="0">
              <a:spcBef>
                <a:spcPts val="0"/>
              </a:spcBef>
              <a:spcAft>
                <a:spcPts val="0"/>
              </a:spcAft>
              <a:buNone/>
            </a:pPr>
            <a:r>
              <a:rPr lang="ru-RU" sz="2000" b="1">
                <a:solidFill>
                  <a:schemeClr val="lt1"/>
                </a:solidFill>
                <a:latin typeface="Comic Sans MS"/>
                <a:ea typeface="Comic Sans MS"/>
                <a:cs typeface="Comic Sans MS"/>
                <a:sym typeface="Comic Sans MS"/>
              </a:rPr>
              <a:t>Много ходит о нем сказок.</a:t>
            </a:r>
            <a:br>
              <a:rPr lang="ru-RU" sz="2000" b="1">
                <a:solidFill>
                  <a:schemeClr val="lt1"/>
                </a:solidFill>
                <a:latin typeface="Comic Sans MS"/>
                <a:ea typeface="Comic Sans MS"/>
                <a:cs typeface="Comic Sans MS"/>
                <a:sym typeface="Comic Sans MS"/>
              </a:rPr>
            </a:br>
            <a:r>
              <a:rPr lang="ru-RU" sz="2000" b="1">
                <a:solidFill>
                  <a:schemeClr val="lt1"/>
                </a:solidFill>
                <a:latin typeface="Comic Sans MS"/>
                <a:ea typeface="Comic Sans MS"/>
                <a:cs typeface="Comic Sans MS"/>
                <a:sym typeface="Comic Sans MS"/>
              </a:rPr>
              <a:t>Эти сказки, как все знают,</a:t>
            </a:r>
            <a:br>
              <a:rPr lang="ru-RU" sz="2000" b="1">
                <a:solidFill>
                  <a:schemeClr val="lt1"/>
                </a:solidFill>
                <a:latin typeface="Comic Sans MS"/>
                <a:ea typeface="Comic Sans MS"/>
                <a:cs typeface="Comic Sans MS"/>
                <a:sym typeface="Comic Sans MS"/>
              </a:rPr>
            </a:br>
            <a:r>
              <a:rPr lang="ru-RU" sz="2000" b="1">
                <a:solidFill>
                  <a:schemeClr val="lt1"/>
                </a:solidFill>
                <a:latin typeface="Comic Sans MS"/>
                <a:ea typeface="Comic Sans MS"/>
                <a:cs typeface="Comic Sans MS"/>
                <a:sym typeface="Comic Sans MS"/>
              </a:rPr>
              <a:t>Греки мифами считают.</a:t>
            </a:r>
            <a:br>
              <a:rPr lang="ru-RU" sz="1800">
                <a:solidFill>
                  <a:schemeClr val="lt1"/>
                </a:solidFill>
                <a:latin typeface="Comic Sans MS"/>
                <a:ea typeface="Comic Sans MS"/>
                <a:cs typeface="Comic Sans MS"/>
                <a:sym typeface="Comic Sans MS"/>
              </a:rPr>
            </a:br>
            <a:endParaRPr sz="1800">
              <a:solidFill>
                <a:schemeClr val="lt1"/>
              </a:solidFill>
              <a:latin typeface="Comic Sans MS"/>
              <a:ea typeface="Comic Sans MS"/>
              <a:cs typeface="Comic Sans MS"/>
              <a:sym typeface="Comic Sans M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54"/>
                                        </p:tgtEl>
                                        <p:attrNameLst>
                                          <p:attrName>style.visibility</p:attrName>
                                        </p:attrNameLst>
                                      </p:cBhvr>
                                      <p:to>
                                        <p:strVal val="visible"/>
                                      </p:to>
                                    </p:set>
                                    <p:anim calcmode="lin" valueType="num">
                                      <p:cBhvr additive="base">
                                        <p:cTn id="7" dur="2800"/>
                                        <p:tgtEl>
                                          <p:spTgt spid="154"/>
                                        </p:tgtEl>
                                        <p:attrNameLst>
                                          <p:attrName>ppt_y</p:attrName>
                                        </p:attrNameLst>
                                      </p:cBhvr>
                                      <p:tavLst>
                                        <p:tav tm="0">
                                          <p:val>
                                            <p:strVal val="#ppt_y-1"/>
                                          </p:val>
                                        </p:tav>
                                        <p:tav tm="100000">
                                          <p:val>
                                            <p:strVal val="#ppt_y"/>
                                          </p:val>
                                        </p:tav>
                                      </p:tavLst>
                                    </p:anim>
                                  </p:childTnLst>
                                </p:cTn>
                              </p:par>
                            </p:childTnLst>
                          </p:cTn>
                        </p:par>
                        <p:par>
                          <p:cTn id="8" fill="hold">
                            <p:stCondLst>
                              <p:cond delay="2800"/>
                            </p:stCondLst>
                            <p:childTnLst>
                              <p:par>
                                <p:cTn id="9" presetID="2" presetClass="entr" presetSubtype="4" fill="hold" nodeType="afterEffect">
                                  <p:stCondLst>
                                    <p:cond delay="0"/>
                                  </p:stCondLst>
                                  <p:childTnLst>
                                    <p:set>
                                      <p:cBhvr>
                                        <p:cTn id="10" dur="1" fill="hold">
                                          <p:stCondLst>
                                            <p:cond delay="0"/>
                                          </p:stCondLst>
                                        </p:cTn>
                                        <p:tgtEl>
                                          <p:spTgt spid="155"/>
                                        </p:tgtEl>
                                        <p:attrNameLst>
                                          <p:attrName>style.visibility</p:attrName>
                                        </p:attrNameLst>
                                      </p:cBhvr>
                                      <p:to>
                                        <p:strVal val="visible"/>
                                      </p:to>
                                    </p:set>
                                    <p:anim calcmode="lin" valueType="num">
                                      <p:cBhvr additive="base">
                                        <p:cTn id="11" dur="3500"/>
                                        <p:tgtEl>
                                          <p:spTgt spid="155"/>
                                        </p:tgtEl>
                                        <p:attrNameLst>
                                          <p:attrName>ppt_y</p:attrName>
                                        </p:attrNameLst>
                                      </p:cBhvr>
                                      <p:tavLst>
                                        <p:tav tm="0">
                                          <p:val>
                                            <p:strVal val="#ppt_y+1"/>
                                          </p:val>
                                        </p:tav>
                                        <p:tav tm="100000">
                                          <p:val>
                                            <p:strVal val="#ppt_y"/>
                                          </p:val>
                                        </p:tav>
                                      </p:tavLst>
                                    </p:anim>
                                  </p:childTnLst>
                                </p:cTn>
                              </p:par>
                            </p:childTnLst>
                          </p:cTn>
                        </p:par>
                        <p:par>
                          <p:cTn id="12" fill="hold">
                            <p:stCondLst>
                              <p:cond delay="6300"/>
                            </p:stCondLst>
                            <p:childTnLst>
                              <p:par>
                                <p:cTn id="13" presetID="2" presetClass="entr" presetSubtype="2" fill="hold" nodeType="afterEffect">
                                  <p:stCondLst>
                                    <p:cond delay="0"/>
                                  </p:stCondLst>
                                  <p:childTnLst>
                                    <p:set>
                                      <p:cBhvr>
                                        <p:cTn id="14" dur="1" fill="hold">
                                          <p:stCondLst>
                                            <p:cond delay="0"/>
                                          </p:stCondLst>
                                        </p:cTn>
                                        <p:tgtEl>
                                          <p:spTgt spid="157"/>
                                        </p:tgtEl>
                                        <p:attrNameLst>
                                          <p:attrName>style.visibility</p:attrName>
                                        </p:attrNameLst>
                                      </p:cBhvr>
                                      <p:to>
                                        <p:strVal val="visible"/>
                                      </p:to>
                                    </p:set>
                                    <p:anim calcmode="lin" valueType="num">
                                      <p:cBhvr additive="base">
                                        <p:cTn id="15" dur="4500"/>
                                        <p:tgtEl>
                                          <p:spTgt spid="157"/>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Shape 161"/>
        <p:cNvGrpSpPr/>
        <p:nvPr/>
      </p:nvGrpSpPr>
      <p:grpSpPr>
        <a:xfrm>
          <a:off x="0" y="0"/>
          <a:ext cx="0" cy="0"/>
          <a:chOff x="0" y="0"/>
          <a:chExt cx="0" cy="0"/>
        </a:xfrm>
      </p:grpSpPr>
      <p:sp>
        <p:nvSpPr>
          <p:cNvPr id="162" name="Google Shape;162;p8"/>
          <p:cNvSpPr txBox="1">
            <a:spLocks noGrp="1"/>
          </p:cNvSpPr>
          <p:nvPr>
            <p:ph type="title"/>
          </p:nvPr>
        </p:nvSpPr>
        <p:spPr>
          <a:xfrm>
            <a:off x="206576" y="273050"/>
            <a:ext cx="3258900" cy="1355700"/>
          </a:xfrm>
          <a:prstGeom prst="rect">
            <a:avLst/>
          </a:prstGeom>
          <a:noFill/>
          <a:ln>
            <a:noFill/>
          </a:ln>
        </p:spPr>
        <p:txBody>
          <a:bodyPr spcFirstLastPara="1" wrap="square" lIns="91425" tIns="45700" rIns="91425" bIns="45700" anchor="b" anchorCtr="0">
            <a:normAutofit/>
          </a:bodyPr>
          <a:lstStyle/>
          <a:p>
            <a:pPr marL="228600" lvl="0" indent="-188874" algn="l" rtl="0">
              <a:spcBef>
                <a:spcPts val="0"/>
              </a:spcBef>
              <a:spcAft>
                <a:spcPts val="0"/>
              </a:spcAft>
              <a:buSzPts val="2600"/>
              <a:buChar char="*"/>
            </a:pPr>
            <a:r>
              <a:rPr lang="ru-RU" sz="2600">
                <a:solidFill>
                  <a:schemeClr val="dk1"/>
                </a:solidFill>
                <a:latin typeface="Comic Sans MS"/>
                <a:ea typeface="Comic Sans MS"/>
                <a:cs typeface="Comic Sans MS"/>
                <a:sym typeface="Comic Sans MS"/>
              </a:rPr>
              <a:t>МИФ 1 – Земля плоская, как тарелка</a:t>
            </a:r>
            <a:endParaRPr sz="2600">
              <a:solidFill>
                <a:schemeClr val="dk1"/>
              </a:solidFill>
              <a:latin typeface="Comic Sans MS"/>
              <a:ea typeface="Comic Sans MS"/>
              <a:cs typeface="Comic Sans MS"/>
              <a:sym typeface="Comic Sans MS"/>
            </a:endParaRPr>
          </a:p>
        </p:txBody>
      </p:sp>
      <p:sp>
        <p:nvSpPr>
          <p:cNvPr id="163" name="Google Shape;163;p8"/>
          <p:cNvSpPr txBox="1">
            <a:spLocks noGrp="1"/>
          </p:cNvSpPr>
          <p:nvPr>
            <p:ph type="body" idx="1"/>
          </p:nvPr>
        </p:nvSpPr>
        <p:spPr>
          <a:xfrm>
            <a:off x="3282175" y="0"/>
            <a:ext cx="5861700" cy="6858000"/>
          </a:xfrm>
          <a:prstGeom prst="rect">
            <a:avLst/>
          </a:prstGeom>
          <a:noFill/>
          <a:ln>
            <a:noFill/>
          </a:ln>
        </p:spPr>
        <p:txBody>
          <a:bodyPr spcFirstLastPara="1" wrap="square" lIns="91425" tIns="45700" rIns="91425" bIns="45700" anchor="ctr" anchorCtr="0">
            <a:normAutofit/>
          </a:bodyPr>
          <a:lstStyle/>
          <a:p>
            <a:pPr marL="228600" lvl="0" indent="-182880" algn="l" rtl="0">
              <a:lnSpc>
                <a:spcPct val="80000"/>
              </a:lnSpc>
              <a:spcBef>
                <a:spcPts val="0"/>
              </a:spcBef>
              <a:spcAft>
                <a:spcPts val="0"/>
              </a:spcAft>
              <a:buSzPts val="2340"/>
              <a:buChar char="*"/>
            </a:pPr>
            <a:r>
              <a:rPr lang="ru-RU" sz="1800" u="sng">
                <a:solidFill>
                  <a:srgbClr val="002060"/>
                </a:solidFill>
                <a:latin typeface="Comic Sans MS"/>
                <a:ea typeface="Comic Sans MS"/>
                <a:cs typeface="Comic Sans MS"/>
                <a:sym typeface="Comic Sans MS"/>
              </a:rPr>
              <a:t>Древние греки думали, что Земля — плоская и похожа на огромное блюдо. На этом блюде расположены горы и равнины, леса, моря, реки и озера.</a:t>
            </a:r>
            <a:endParaRPr sz="1800" u="sng">
              <a:solidFill>
                <a:srgbClr val="002060"/>
              </a:solidFill>
              <a:latin typeface="Comic Sans MS"/>
              <a:ea typeface="Comic Sans MS"/>
              <a:cs typeface="Comic Sans MS"/>
              <a:sym typeface="Comic Sans MS"/>
            </a:endParaRPr>
          </a:p>
          <a:p>
            <a:pPr marL="228600" lvl="0" indent="-182880" algn="l" rtl="0">
              <a:lnSpc>
                <a:spcPct val="80000"/>
              </a:lnSpc>
              <a:spcBef>
                <a:spcPts val="660"/>
              </a:spcBef>
              <a:spcAft>
                <a:spcPts val="0"/>
              </a:spcAft>
              <a:buSzPts val="2340"/>
              <a:buChar char="*"/>
            </a:pPr>
            <a:r>
              <a:rPr lang="ru-RU" sz="1800">
                <a:latin typeface="Comic Sans MS"/>
                <a:ea typeface="Comic Sans MS"/>
                <a:cs typeface="Comic Sans MS"/>
                <a:sym typeface="Comic Sans MS"/>
              </a:rPr>
              <a:t>Сверху необыкновенное блюдо прикрывает небесный свод. Он твердый и напоминает колпак. Днем небесный свод голубой, и по нему плывет золотое Солнце, а ночью свод становится темным, и на нем загораются звезды и месяц.</a:t>
            </a:r>
            <a:endParaRPr sz="1800">
              <a:latin typeface="Comic Sans MS"/>
              <a:ea typeface="Comic Sans MS"/>
              <a:cs typeface="Comic Sans MS"/>
              <a:sym typeface="Comic Sans MS"/>
            </a:endParaRPr>
          </a:p>
          <a:p>
            <a:pPr marL="228600" lvl="0" indent="-182880" algn="l" rtl="0">
              <a:lnSpc>
                <a:spcPct val="80000"/>
              </a:lnSpc>
              <a:spcBef>
                <a:spcPts val="660"/>
              </a:spcBef>
              <a:spcAft>
                <a:spcPts val="0"/>
              </a:spcAft>
              <a:buSzPts val="2340"/>
              <a:buChar char="*"/>
            </a:pPr>
            <a:r>
              <a:rPr lang="ru-RU" sz="1800">
                <a:latin typeface="Comic Sans MS"/>
                <a:ea typeface="Comic Sans MS"/>
                <a:cs typeface="Comic Sans MS"/>
                <a:sym typeface="Comic Sans MS"/>
              </a:rPr>
              <a:t>    Древние греки считали, что звезды — это маленькие гвоздики с золотыми шляпками, прибитые молоточком к небесному своду.</a:t>
            </a:r>
            <a:endParaRPr sz="1800">
              <a:latin typeface="Comic Sans MS"/>
              <a:ea typeface="Comic Sans MS"/>
              <a:cs typeface="Comic Sans MS"/>
              <a:sym typeface="Comic Sans MS"/>
            </a:endParaRPr>
          </a:p>
          <a:p>
            <a:pPr marL="228600" lvl="0" indent="-182880" algn="l" rtl="0">
              <a:lnSpc>
                <a:spcPct val="80000"/>
              </a:lnSpc>
              <a:spcBef>
                <a:spcPts val="620"/>
              </a:spcBef>
              <a:spcAft>
                <a:spcPts val="0"/>
              </a:spcAft>
              <a:buSzPts val="2080"/>
              <a:buChar char="*"/>
            </a:pPr>
            <a:r>
              <a:rPr lang="ru-RU" sz="1600" b="1">
                <a:solidFill>
                  <a:srgbClr val="C00000"/>
                </a:solidFill>
                <a:latin typeface="Comic Sans MS"/>
                <a:ea typeface="Comic Sans MS"/>
                <a:cs typeface="Comic Sans MS"/>
                <a:sym typeface="Comic Sans MS"/>
              </a:rPr>
              <a:t>Представьте, дети, что за чудо —</a:t>
            </a:r>
            <a:endParaRPr b="1"/>
          </a:p>
          <a:p>
            <a:pPr marL="0" lvl="0" indent="0" algn="l" rtl="0">
              <a:lnSpc>
                <a:spcPct val="80000"/>
              </a:lnSpc>
              <a:spcBef>
                <a:spcPts val="620"/>
              </a:spcBef>
              <a:spcAft>
                <a:spcPts val="0"/>
              </a:spcAft>
              <a:buSzPts val="2080"/>
              <a:buNone/>
            </a:pPr>
            <a:r>
              <a:rPr lang="ru-RU" sz="1600" b="1">
                <a:solidFill>
                  <a:srgbClr val="C00000"/>
                </a:solidFill>
                <a:latin typeface="Comic Sans MS"/>
                <a:ea typeface="Comic Sans MS"/>
                <a:cs typeface="Comic Sans MS"/>
                <a:sym typeface="Comic Sans MS"/>
              </a:rPr>
              <a:t>Земля, похожая на блюдо!</a:t>
            </a:r>
            <a:endParaRPr b="1"/>
          </a:p>
          <a:p>
            <a:pPr marL="0" lvl="0" indent="0" algn="l" rtl="0">
              <a:lnSpc>
                <a:spcPct val="80000"/>
              </a:lnSpc>
              <a:spcBef>
                <a:spcPts val="620"/>
              </a:spcBef>
              <a:spcAft>
                <a:spcPts val="0"/>
              </a:spcAft>
              <a:buSzPts val="2080"/>
              <a:buNone/>
            </a:pPr>
            <a:r>
              <a:rPr lang="ru-RU" sz="1600" b="1">
                <a:solidFill>
                  <a:srgbClr val="C00000"/>
                </a:solidFill>
                <a:latin typeface="Comic Sans MS"/>
                <a:ea typeface="Comic Sans MS"/>
                <a:cs typeface="Comic Sans MS"/>
                <a:sym typeface="Comic Sans MS"/>
              </a:rPr>
              <a:t>На плоском блюде — лес и горы,    </a:t>
            </a:r>
            <a:endParaRPr b="1"/>
          </a:p>
          <a:p>
            <a:pPr marL="0" lvl="0" indent="0" algn="l" rtl="0">
              <a:lnSpc>
                <a:spcPct val="80000"/>
              </a:lnSpc>
              <a:spcBef>
                <a:spcPts val="620"/>
              </a:spcBef>
              <a:spcAft>
                <a:spcPts val="0"/>
              </a:spcAft>
              <a:buSzPts val="2080"/>
              <a:buNone/>
            </a:pPr>
            <a:r>
              <a:rPr lang="ru-RU" sz="1600" b="1">
                <a:solidFill>
                  <a:srgbClr val="C00000"/>
                </a:solidFill>
                <a:latin typeface="Comic Sans MS"/>
                <a:ea typeface="Comic Sans MS"/>
                <a:cs typeface="Comic Sans MS"/>
                <a:sym typeface="Comic Sans MS"/>
              </a:rPr>
              <a:t>Равнины, реки и озера.</a:t>
            </a:r>
            <a:endParaRPr b="1"/>
          </a:p>
          <a:p>
            <a:pPr marL="0" lvl="0" indent="0" algn="l" rtl="0">
              <a:lnSpc>
                <a:spcPct val="80000"/>
              </a:lnSpc>
              <a:spcBef>
                <a:spcPts val="620"/>
              </a:spcBef>
              <a:spcAft>
                <a:spcPts val="0"/>
              </a:spcAft>
              <a:buSzPts val="2080"/>
              <a:buNone/>
            </a:pPr>
            <a:r>
              <a:rPr lang="ru-RU" sz="1600" b="1">
                <a:solidFill>
                  <a:srgbClr val="C00000"/>
                </a:solidFill>
                <a:latin typeface="Comic Sans MS"/>
                <a:ea typeface="Comic Sans MS"/>
                <a:cs typeface="Comic Sans MS"/>
                <a:sym typeface="Comic Sans MS"/>
              </a:rPr>
              <a:t>Как будто твердым потолком,</a:t>
            </a:r>
            <a:endParaRPr b="1"/>
          </a:p>
          <a:p>
            <a:pPr marL="0" lvl="0" indent="0" algn="l" rtl="0">
              <a:lnSpc>
                <a:spcPct val="80000"/>
              </a:lnSpc>
              <a:spcBef>
                <a:spcPts val="620"/>
              </a:spcBef>
              <a:spcAft>
                <a:spcPts val="0"/>
              </a:spcAft>
              <a:buSzPts val="2080"/>
              <a:buNone/>
            </a:pPr>
            <a:r>
              <a:rPr lang="ru-RU" sz="1600" b="1">
                <a:solidFill>
                  <a:srgbClr val="C00000"/>
                </a:solidFill>
                <a:latin typeface="Comic Sans MS"/>
                <a:ea typeface="Comic Sans MS"/>
                <a:cs typeface="Comic Sans MS"/>
                <a:sym typeface="Comic Sans MS"/>
              </a:rPr>
              <a:t>Земля прикрыта колпаком.                               </a:t>
            </a:r>
            <a:endParaRPr b="1"/>
          </a:p>
          <a:p>
            <a:pPr marL="0" lvl="0" indent="0" algn="l" rtl="0">
              <a:lnSpc>
                <a:spcPct val="80000"/>
              </a:lnSpc>
              <a:spcBef>
                <a:spcPts val="620"/>
              </a:spcBef>
              <a:spcAft>
                <a:spcPts val="0"/>
              </a:spcAft>
              <a:buSzPts val="2080"/>
              <a:buNone/>
            </a:pPr>
            <a:r>
              <a:rPr lang="ru-RU" sz="1600" b="1">
                <a:solidFill>
                  <a:srgbClr val="C00000"/>
                </a:solidFill>
                <a:latin typeface="Comic Sans MS"/>
                <a:ea typeface="Comic Sans MS"/>
                <a:cs typeface="Comic Sans MS"/>
                <a:sym typeface="Comic Sans MS"/>
              </a:rPr>
              <a:t>Днем он прозрачный, голубой,</a:t>
            </a:r>
            <a:endParaRPr b="1"/>
          </a:p>
          <a:p>
            <a:pPr marL="0" lvl="0" indent="0" algn="l" rtl="0">
              <a:lnSpc>
                <a:spcPct val="80000"/>
              </a:lnSpc>
              <a:spcBef>
                <a:spcPts val="620"/>
              </a:spcBef>
              <a:spcAft>
                <a:spcPts val="0"/>
              </a:spcAft>
              <a:buSzPts val="2080"/>
              <a:buNone/>
            </a:pPr>
            <a:r>
              <a:rPr lang="ru-RU" sz="1600" b="1">
                <a:solidFill>
                  <a:srgbClr val="C00000"/>
                </a:solidFill>
                <a:latin typeface="Comic Sans MS"/>
                <a:ea typeface="Comic Sans MS"/>
                <a:cs typeface="Comic Sans MS"/>
                <a:sym typeface="Comic Sans MS"/>
              </a:rPr>
              <a:t>И Солнце по нему плывет,                                          </a:t>
            </a:r>
            <a:endParaRPr b="1"/>
          </a:p>
          <a:p>
            <a:pPr marL="0" lvl="0" indent="0" algn="l" rtl="0">
              <a:lnSpc>
                <a:spcPct val="80000"/>
              </a:lnSpc>
              <a:spcBef>
                <a:spcPts val="620"/>
              </a:spcBef>
              <a:spcAft>
                <a:spcPts val="0"/>
              </a:spcAft>
              <a:buSzPts val="2080"/>
              <a:buNone/>
            </a:pPr>
            <a:r>
              <a:rPr lang="ru-RU" sz="1600" b="1">
                <a:solidFill>
                  <a:srgbClr val="C00000"/>
                </a:solidFill>
                <a:latin typeface="Comic Sans MS"/>
                <a:ea typeface="Comic Sans MS"/>
                <a:cs typeface="Comic Sans MS"/>
                <a:sym typeface="Comic Sans MS"/>
              </a:rPr>
              <a:t>А ночью — звездами, Луной                                      </a:t>
            </a:r>
            <a:endParaRPr b="1"/>
          </a:p>
          <a:p>
            <a:pPr marL="0" lvl="0" indent="0" algn="l" rtl="0">
              <a:lnSpc>
                <a:spcPct val="80000"/>
              </a:lnSpc>
              <a:spcBef>
                <a:spcPts val="620"/>
              </a:spcBef>
              <a:spcAft>
                <a:spcPts val="0"/>
              </a:spcAft>
              <a:buSzPts val="2080"/>
              <a:buNone/>
            </a:pPr>
            <a:r>
              <a:rPr lang="ru-RU" sz="1600" b="1">
                <a:solidFill>
                  <a:srgbClr val="C00000"/>
                </a:solidFill>
                <a:latin typeface="Comic Sans MS"/>
                <a:ea typeface="Comic Sans MS"/>
                <a:cs typeface="Comic Sans MS"/>
                <a:sym typeface="Comic Sans MS"/>
              </a:rPr>
              <a:t>Украшен темный небосвод.</a:t>
            </a:r>
            <a:endParaRPr b="1"/>
          </a:p>
          <a:p>
            <a:pPr marL="0" lvl="0" indent="0" algn="l" rtl="0">
              <a:lnSpc>
                <a:spcPct val="80000"/>
              </a:lnSpc>
              <a:spcBef>
                <a:spcPts val="410"/>
              </a:spcBef>
              <a:spcAft>
                <a:spcPts val="0"/>
              </a:spcAft>
              <a:buSzPts val="715"/>
              <a:buNone/>
            </a:pPr>
            <a:endParaRPr sz="550"/>
          </a:p>
        </p:txBody>
      </p:sp>
      <p:pic>
        <p:nvPicPr>
          <p:cNvPr id="165" name="Google Shape;165;p8" descr="C:\Users\мама\Desktop\миф 2.jpg"/>
          <p:cNvPicPr preferRelativeResize="0"/>
          <p:nvPr/>
        </p:nvPicPr>
        <p:blipFill rotWithShape="1">
          <a:blip r:embed="rId3">
            <a:alphaModFix/>
          </a:blip>
          <a:srcRect/>
          <a:stretch/>
        </p:blipFill>
        <p:spPr>
          <a:xfrm>
            <a:off x="206575" y="1977300"/>
            <a:ext cx="3075601" cy="4181974"/>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65"/>
                                        </p:tgtEl>
                                        <p:attrNameLst>
                                          <p:attrName>style.visibility</p:attrName>
                                        </p:attrNameLst>
                                      </p:cBhvr>
                                      <p:to>
                                        <p:strVal val="visible"/>
                                      </p:to>
                                    </p:set>
                                    <p:anim calcmode="lin" valueType="num">
                                      <p:cBhvr additive="base">
                                        <p:cTn id="7" dur="2800"/>
                                        <p:tgtEl>
                                          <p:spTgt spid="165"/>
                                        </p:tgtEl>
                                        <p:attrNameLst>
                                          <p:attrName>ppt_y</p:attrName>
                                        </p:attrNameLst>
                                      </p:cBhvr>
                                      <p:tavLst>
                                        <p:tav tm="0">
                                          <p:val>
                                            <p:strVal val="#ppt_y+1"/>
                                          </p:val>
                                        </p:tav>
                                        <p:tav tm="100000">
                                          <p:val>
                                            <p:strVal val="#ppt_y"/>
                                          </p:val>
                                        </p:tav>
                                      </p:tavLst>
                                    </p:anim>
                                  </p:childTnLst>
                                </p:cTn>
                              </p:par>
                            </p:childTnLst>
                          </p:cTn>
                        </p:par>
                        <p:par>
                          <p:cTn id="8" fill="hold">
                            <p:stCondLst>
                              <p:cond delay="2800"/>
                            </p:stCondLst>
                            <p:childTnLst>
                              <p:par>
                                <p:cTn id="9" presetID="2" presetClass="entr" presetSubtype="4" fill="hold" nodeType="afterEffect">
                                  <p:stCondLst>
                                    <p:cond delay="0"/>
                                  </p:stCondLst>
                                  <p:childTnLst>
                                    <p:set>
                                      <p:cBhvr>
                                        <p:cTn id="10" dur="1" fill="hold">
                                          <p:stCondLst>
                                            <p:cond delay="0"/>
                                          </p:stCondLst>
                                        </p:cTn>
                                        <p:tgtEl>
                                          <p:spTgt spid="163"/>
                                        </p:tgtEl>
                                        <p:attrNameLst>
                                          <p:attrName>style.visibility</p:attrName>
                                        </p:attrNameLst>
                                      </p:cBhvr>
                                      <p:to>
                                        <p:strVal val="visible"/>
                                      </p:to>
                                    </p:set>
                                    <p:anim calcmode="lin" valueType="num">
                                      <p:cBhvr additive="base">
                                        <p:cTn id="11" dur="4000"/>
                                        <p:tgtEl>
                                          <p:spTgt spid="16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Shape 169"/>
        <p:cNvGrpSpPr/>
        <p:nvPr/>
      </p:nvGrpSpPr>
      <p:grpSpPr>
        <a:xfrm>
          <a:off x="0" y="0"/>
          <a:ext cx="0" cy="0"/>
          <a:chOff x="0" y="0"/>
          <a:chExt cx="0" cy="0"/>
        </a:xfrm>
      </p:grpSpPr>
      <p:sp>
        <p:nvSpPr>
          <p:cNvPr id="170" name="Google Shape;170;p9"/>
          <p:cNvSpPr/>
          <p:nvPr/>
        </p:nvSpPr>
        <p:spPr>
          <a:xfrm>
            <a:off x="1835696" y="5229200"/>
            <a:ext cx="6768752" cy="107721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600" b="1" i="1">
              <a:solidFill>
                <a:srgbClr val="C00000"/>
              </a:solidFill>
              <a:latin typeface="Comic Sans MS"/>
              <a:ea typeface="Comic Sans MS"/>
              <a:cs typeface="Comic Sans MS"/>
              <a:sym typeface="Comic Sans MS"/>
            </a:endParaRPr>
          </a:p>
          <a:p>
            <a:pPr marL="0" marR="0" lvl="0" indent="0" algn="l" rtl="0">
              <a:spcBef>
                <a:spcPts val="0"/>
              </a:spcBef>
              <a:spcAft>
                <a:spcPts val="0"/>
              </a:spcAft>
              <a:buNone/>
            </a:pPr>
            <a:endParaRPr sz="1600" b="1" i="1">
              <a:solidFill>
                <a:srgbClr val="C00000"/>
              </a:solidFill>
              <a:latin typeface="Comic Sans MS"/>
              <a:ea typeface="Comic Sans MS"/>
              <a:cs typeface="Comic Sans MS"/>
              <a:sym typeface="Comic Sans MS"/>
            </a:endParaRPr>
          </a:p>
          <a:p>
            <a:pPr marL="285750" marR="0" lvl="0" indent="-184150" algn="l" rtl="0">
              <a:spcBef>
                <a:spcPts val="0"/>
              </a:spcBef>
              <a:spcAft>
                <a:spcPts val="0"/>
              </a:spcAft>
              <a:buClr>
                <a:schemeClr val="dk1"/>
              </a:buClr>
              <a:buSzPts val="1600"/>
              <a:buFont typeface="Arial"/>
              <a:buNone/>
            </a:pPr>
            <a:endParaRPr sz="1600" b="1">
              <a:solidFill>
                <a:srgbClr val="C00000"/>
              </a:solidFill>
              <a:latin typeface="Comic Sans MS"/>
              <a:ea typeface="Comic Sans MS"/>
              <a:cs typeface="Comic Sans MS"/>
              <a:sym typeface="Comic Sans MS"/>
            </a:endParaRPr>
          </a:p>
          <a:p>
            <a:pPr marL="0" marR="0" lvl="0" indent="0" algn="l" rtl="0">
              <a:spcBef>
                <a:spcPts val="0"/>
              </a:spcBef>
              <a:spcAft>
                <a:spcPts val="0"/>
              </a:spcAft>
              <a:buNone/>
            </a:pPr>
            <a:r>
              <a:rPr lang="ru-RU" sz="1600" b="1">
                <a:solidFill>
                  <a:srgbClr val="C00000"/>
                </a:solidFill>
                <a:latin typeface="Comic Sans MS"/>
                <a:ea typeface="Comic Sans MS"/>
                <a:cs typeface="Comic Sans MS"/>
                <a:sym typeface="Comic Sans MS"/>
              </a:rPr>
              <a:t>    </a:t>
            </a:r>
            <a:r>
              <a:rPr lang="ru-RU" sz="1600" b="1" i="1">
                <a:solidFill>
                  <a:srgbClr val="C00000"/>
                </a:solidFill>
                <a:latin typeface="Comic Sans MS"/>
                <a:ea typeface="Comic Sans MS"/>
                <a:cs typeface="Comic Sans MS"/>
                <a:sym typeface="Comic Sans MS"/>
              </a:rPr>
              <a:t> </a:t>
            </a:r>
            <a:r>
              <a:rPr lang="ru-RU" sz="1600" b="1">
                <a:solidFill>
                  <a:srgbClr val="C00000"/>
                </a:solidFill>
                <a:latin typeface="Comic Sans MS"/>
                <a:ea typeface="Comic Sans MS"/>
                <a:cs typeface="Comic Sans MS"/>
                <a:sym typeface="Comic Sans MS"/>
              </a:rPr>
              <a:t>   </a:t>
            </a:r>
            <a:endParaRPr sz="1200">
              <a:solidFill>
                <a:schemeClr val="dk1"/>
              </a:solidFill>
              <a:latin typeface="Comic Sans MS"/>
              <a:ea typeface="Comic Sans MS"/>
              <a:cs typeface="Comic Sans MS"/>
              <a:sym typeface="Comic Sans MS"/>
            </a:endParaRPr>
          </a:p>
        </p:txBody>
      </p:sp>
      <p:sp>
        <p:nvSpPr>
          <p:cNvPr id="171" name="Google Shape;171;p9"/>
          <p:cNvSpPr txBox="1"/>
          <p:nvPr/>
        </p:nvSpPr>
        <p:spPr>
          <a:xfrm>
            <a:off x="5796125" y="247625"/>
            <a:ext cx="2952300" cy="3693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ru-RU" sz="1800">
                <a:solidFill>
                  <a:schemeClr val="dk1"/>
                </a:solidFill>
                <a:latin typeface="Comic Sans MS"/>
                <a:ea typeface="Comic Sans MS"/>
                <a:cs typeface="Comic Sans MS"/>
                <a:sym typeface="Comic Sans MS"/>
              </a:rPr>
              <a:t>ДАВАЙ подумаем…</a:t>
            </a:r>
            <a:endParaRPr sz="1800">
              <a:solidFill>
                <a:schemeClr val="dk1"/>
              </a:solidFill>
              <a:latin typeface="Comic Sans MS"/>
              <a:ea typeface="Comic Sans MS"/>
              <a:cs typeface="Comic Sans MS"/>
              <a:sym typeface="Comic Sans MS"/>
            </a:endParaRPr>
          </a:p>
        </p:txBody>
      </p:sp>
      <p:pic>
        <p:nvPicPr>
          <p:cNvPr id="172" name="Google Shape;172;p9" descr="C:\Users\мама\Desktop\вопрос.jpg"/>
          <p:cNvPicPr preferRelativeResize="0"/>
          <p:nvPr/>
        </p:nvPicPr>
        <p:blipFill rotWithShape="1">
          <a:blip r:embed="rId3">
            <a:alphaModFix/>
          </a:blip>
          <a:srcRect/>
          <a:stretch/>
        </p:blipFill>
        <p:spPr>
          <a:xfrm>
            <a:off x="4787756" y="247624"/>
            <a:ext cx="599120" cy="661096"/>
          </a:xfrm>
          <a:prstGeom prst="rect">
            <a:avLst/>
          </a:prstGeom>
          <a:noFill/>
          <a:ln>
            <a:noFill/>
          </a:ln>
        </p:spPr>
      </p:pic>
      <p:sp>
        <p:nvSpPr>
          <p:cNvPr id="173" name="Google Shape;173;p9"/>
          <p:cNvSpPr/>
          <p:nvPr/>
        </p:nvSpPr>
        <p:spPr>
          <a:xfrm rot="-580963">
            <a:off x="257764" y="327951"/>
            <a:ext cx="4013272" cy="1617254"/>
          </a:xfrm>
          <a:prstGeom prst="roundRect">
            <a:avLst>
              <a:gd name="adj" fmla="val 16667"/>
            </a:avLst>
          </a:prstGeom>
          <a:solidFill>
            <a:schemeClr val="accent4"/>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ru-RU" sz="1800" b="1" i="1">
                <a:solidFill>
                  <a:schemeClr val="lt1"/>
                </a:solidFill>
                <a:latin typeface="Comic Sans MS"/>
                <a:ea typeface="Comic Sans MS"/>
                <a:cs typeface="Comic Sans MS"/>
                <a:sym typeface="Comic Sans MS"/>
              </a:rPr>
              <a:t>Дорогой Друг, давай подумаем:</a:t>
            </a:r>
            <a:endParaRPr/>
          </a:p>
          <a:p>
            <a:pPr marL="285750" marR="0" lvl="0" indent="-285750" algn="l" rtl="0">
              <a:spcBef>
                <a:spcPts val="0"/>
              </a:spcBef>
              <a:spcAft>
                <a:spcPts val="0"/>
              </a:spcAft>
              <a:buClr>
                <a:schemeClr val="lt1"/>
              </a:buClr>
              <a:buSzPts val="1800"/>
              <a:buFont typeface="Arial"/>
              <a:buChar char="•"/>
            </a:pPr>
            <a:r>
              <a:rPr lang="ru-RU" sz="1800" b="1" i="1">
                <a:solidFill>
                  <a:schemeClr val="lt1"/>
                </a:solidFill>
                <a:latin typeface="Comic Sans MS"/>
                <a:ea typeface="Comic Sans MS"/>
                <a:cs typeface="Comic Sans MS"/>
                <a:sym typeface="Comic Sans MS"/>
              </a:rPr>
              <a:t> почему же у на­родов древности сложились такие представления о Земле и небе?</a:t>
            </a:r>
            <a:endParaRPr/>
          </a:p>
        </p:txBody>
      </p:sp>
      <p:sp>
        <p:nvSpPr>
          <p:cNvPr id="174" name="Google Shape;174;p9"/>
          <p:cNvSpPr/>
          <p:nvPr/>
        </p:nvSpPr>
        <p:spPr>
          <a:xfrm rot="831449">
            <a:off x="5108139" y="1009949"/>
            <a:ext cx="3661263" cy="3120866"/>
          </a:xfrm>
          <a:prstGeom prst="roundRect">
            <a:avLst>
              <a:gd name="adj" fmla="val 16667"/>
            </a:avLst>
          </a:prstGeom>
          <a:solidFill>
            <a:srgbClr val="FFFF00"/>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ru-RU" sz="1400" b="1">
                <a:solidFill>
                  <a:srgbClr val="0000FF"/>
                </a:solidFill>
                <a:latin typeface="Comic Sans MS"/>
                <a:ea typeface="Comic Sans MS"/>
                <a:cs typeface="Comic Sans MS"/>
                <a:sym typeface="Comic Sans MS"/>
              </a:rPr>
              <a:t>В те далекие времена у людей еще не было прочных и быстрых кораблей, на которых можно было совершать далекие кругосветные путешествия по морям и океанам; не было самолетов, из иллюминаторов которых можно было посмотреть на Землю сверху; не было спутников, вращающихся вокруг нашей планеты, с которых можно сфотографиро­вать нашу планету. И конечно, не было современных приборов</a:t>
            </a:r>
            <a:r>
              <a:rPr lang="ru-RU" sz="1400" b="1">
                <a:solidFill>
                  <a:schemeClr val="lt2"/>
                </a:solidFill>
                <a:latin typeface="Comic Sans MS"/>
                <a:ea typeface="Comic Sans MS"/>
                <a:cs typeface="Comic Sans MS"/>
                <a:sym typeface="Comic Sans MS"/>
              </a:rPr>
              <a:t>.</a:t>
            </a:r>
            <a:endParaRPr/>
          </a:p>
        </p:txBody>
      </p:sp>
      <p:sp>
        <p:nvSpPr>
          <p:cNvPr id="175" name="Google Shape;175;p9"/>
          <p:cNvSpPr/>
          <p:nvPr/>
        </p:nvSpPr>
        <p:spPr>
          <a:xfrm rot="-725835">
            <a:off x="513465" y="2324143"/>
            <a:ext cx="4337420" cy="708732"/>
          </a:xfrm>
          <a:prstGeom prst="roundRect">
            <a:avLst>
              <a:gd name="adj" fmla="val 16667"/>
            </a:avLst>
          </a:prstGeom>
          <a:solidFill>
            <a:srgbClr val="92D050"/>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r>
              <a:rPr lang="ru-RU" sz="1800" b="1" i="1">
                <a:solidFill>
                  <a:schemeClr val="lt1"/>
                </a:solidFill>
                <a:latin typeface="Comic Sans MS"/>
                <a:ea typeface="Comic Sans MS"/>
                <a:cs typeface="Comic Sans MS"/>
                <a:sym typeface="Comic Sans MS"/>
              </a:rPr>
              <a:t>Подумай,  почему Земля казалась людям плоским блюдом ?</a:t>
            </a:r>
            <a:endParaRPr sz="1800" b="1">
              <a:solidFill>
                <a:schemeClr val="lt1"/>
              </a:solidFill>
              <a:latin typeface="Comic Sans MS"/>
              <a:ea typeface="Comic Sans MS"/>
              <a:cs typeface="Comic Sans MS"/>
              <a:sym typeface="Comic Sans MS"/>
            </a:endParaRPr>
          </a:p>
        </p:txBody>
      </p:sp>
      <p:sp>
        <p:nvSpPr>
          <p:cNvPr id="176" name="Google Shape;176;p9"/>
          <p:cNvSpPr/>
          <p:nvPr/>
        </p:nvSpPr>
        <p:spPr>
          <a:xfrm rot="-165093">
            <a:off x="199662" y="4349875"/>
            <a:ext cx="8517820" cy="2259212"/>
          </a:xfrm>
          <a:prstGeom prst="roundRect">
            <a:avLst>
              <a:gd name="adj" fmla="val 16667"/>
            </a:avLst>
          </a:prstGeom>
          <a:solidFill>
            <a:srgbClr val="00B0F0"/>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lang="ru-RU" sz="1400" b="1" dirty="0">
              <a:solidFill>
                <a:schemeClr val="lt1"/>
              </a:solidFill>
              <a:latin typeface="Comic Sans MS"/>
              <a:ea typeface="Comic Sans MS"/>
              <a:cs typeface="Comic Sans MS"/>
              <a:sym typeface="Comic Sans MS"/>
            </a:endParaRPr>
          </a:p>
          <a:p>
            <a:pPr marL="0" marR="0" lvl="0" indent="0" algn="l" rtl="0">
              <a:spcBef>
                <a:spcPts val="0"/>
              </a:spcBef>
              <a:spcAft>
                <a:spcPts val="0"/>
              </a:spcAft>
              <a:buNone/>
            </a:pPr>
            <a:r>
              <a:rPr lang="ru-RU" sz="1400" b="1" dirty="0">
                <a:solidFill>
                  <a:schemeClr val="lt1"/>
                </a:solidFill>
                <a:latin typeface="Comic Sans MS"/>
                <a:ea typeface="Comic Sans MS"/>
                <a:cs typeface="Comic Sans MS"/>
                <a:sym typeface="Comic Sans MS"/>
              </a:rPr>
              <a:t>Представь, что ты, МАЛЫШ, вышел во двор, чтобы поиграть на детской площадке. Посмотри под ноги.</a:t>
            </a:r>
            <a:endParaRPr dirty="0">
              <a:solidFill>
                <a:schemeClr val="lt1"/>
              </a:solidFill>
            </a:endParaRPr>
          </a:p>
          <a:p>
            <a:pPr marL="0" marR="0" lvl="0" indent="0" algn="l" rtl="0">
              <a:spcBef>
                <a:spcPts val="0"/>
              </a:spcBef>
              <a:spcAft>
                <a:spcPts val="0"/>
              </a:spcAft>
              <a:buNone/>
            </a:pPr>
            <a:r>
              <a:rPr lang="ru-RU" sz="1400" b="1" i="1" dirty="0">
                <a:solidFill>
                  <a:schemeClr val="lt1"/>
                </a:solidFill>
                <a:latin typeface="Comic Sans MS"/>
                <a:ea typeface="Comic Sans MS"/>
                <a:cs typeface="Comic Sans MS"/>
                <a:sym typeface="Comic Sans MS"/>
              </a:rPr>
              <a:t>  - Какой тебе кажется земля, по которой ты ступаешь?</a:t>
            </a:r>
            <a:endParaRPr sz="1400" b="1" dirty="0">
              <a:solidFill>
                <a:schemeClr val="lt1"/>
              </a:solidFill>
              <a:latin typeface="Comic Sans MS"/>
              <a:ea typeface="Comic Sans MS"/>
              <a:cs typeface="Comic Sans MS"/>
              <a:sym typeface="Comic Sans MS"/>
            </a:endParaRPr>
          </a:p>
          <a:p>
            <a:pPr marL="0" marR="0" lvl="0" indent="0" algn="l" rtl="0">
              <a:spcBef>
                <a:spcPts val="0"/>
              </a:spcBef>
              <a:spcAft>
                <a:spcPts val="0"/>
              </a:spcAft>
              <a:buNone/>
            </a:pPr>
            <a:r>
              <a:rPr lang="ru-RU" sz="1400" b="1" dirty="0">
                <a:solidFill>
                  <a:schemeClr val="lt1"/>
                </a:solidFill>
                <a:latin typeface="Comic Sans MS"/>
                <a:ea typeface="Comic Sans MS"/>
                <a:cs typeface="Comic Sans MS"/>
                <a:sym typeface="Comic Sans MS"/>
              </a:rPr>
              <a:t>    Верно! Плоской, как пол. Правда, на ее поверхности попадаются кочки и канавы, но общее впечатление все-таки такое, что земля — плоская.</a:t>
            </a:r>
            <a:endParaRPr dirty="0">
              <a:solidFill>
                <a:schemeClr val="lt1"/>
              </a:solidFill>
            </a:endParaRPr>
          </a:p>
          <a:p>
            <a:pPr marL="0" marR="0" lvl="0" indent="0" algn="l" rtl="0">
              <a:spcBef>
                <a:spcPts val="0"/>
              </a:spcBef>
              <a:spcAft>
                <a:spcPts val="0"/>
              </a:spcAft>
              <a:buNone/>
            </a:pPr>
            <a:r>
              <a:rPr lang="ru-RU" sz="1400" b="1" dirty="0">
                <a:solidFill>
                  <a:schemeClr val="lt1"/>
                </a:solidFill>
                <a:latin typeface="Comic Sans MS"/>
                <a:ea typeface="Comic Sans MS"/>
                <a:cs typeface="Comic Sans MS"/>
                <a:sym typeface="Comic Sans MS"/>
              </a:rPr>
              <a:t>    Вот и в древние времена, когда люди знали только те небольшие участки земли, где они жили, наша планета казалась им плоской, как блюдо или поднос. Чтобы убедиться в том, что Земля похожа на огромный шар, нужно увидеть ее с очень большого расстояния. А таких возможностей у древнего человека не было… Первый МИФ древних был СКАЗКОЙ…</a:t>
            </a:r>
            <a:endParaRPr sz="1400" b="1" dirty="0">
              <a:solidFill>
                <a:schemeClr val="lt1"/>
              </a:solidFill>
              <a:latin typeface="Comic Sans MS"/>
              <a:ea typeface="Comic Sans MS"/>
              <a:cs typeface="Comic Sans MS"/>
              <a:sym typeface="Comic Sans MS"/>
            </a:endParaRPr>
          </a:p>
          <a:p>
            <a:pPr marL="0" marR="0" lvl="0" indent="0" algn="l" rtl="0">
              <a:spcBef>
                <a:spcPts val="0"/>
              </a:spcBef>
              <a:spcAft>
                <a:spcPts val="0"/>
              </a:spcAft>
              <a:buNone/>
            </a:pPr>
            <a:r>
              <a:rPr lang="ru-RU" sz="1400" dirty="0">
                <a:solidFill>
                  <a:schemeClr val="lt1"/>
                </a:solidFill>
                <a:latin typeface="Comic Sans MS"/>
                <a:ea typeface="Comic Sans MS"/>
                <a:cs typeface="Comic Sans MS"/>
                <a:sym typeface="Comic Sans MS"/>
              </a:rPr>
              <a:t> </a:t>
            </a:r>
            <a:endParaRPr dirty="0"/>
          </a:p>
        </p:txBody>
      </p:sp>
      <p:sp>
        <p:nvSpPr>
          <p:cNvPr id="177" name="Google Shape;177;p9"/>
          <p:cNvSpPr txBox="1"/>
          <p:nvPr/>
        </p:nvSpPr>
        <p:spPr>
          <a:xfrm>
            <a:off x="328776" y="3565525"/>
            <a:ext cx="3293100" cy="3693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ru-RU" sz="1800" b="1">
                <a:solidFill>
                  <a:schemeClr val="dk1"/>
                </a:solidFill>
                <a:latin typeface="Trebuchet MS"/>
                <a:ea typeface="Trebuchet MS"/>
                <a:cs typeface="Trebuchet MS"/>
                <a:sym typeface="Trebuchet MS"/>
              </a:rPr>
              <a:t>Проведем первый ОПЫТ</a:t>
            </a:r>
            <a:endParaRPr sz="1800" b="1">
              <a:solidFill>
                <a:schemeClr val="dk1"/>
              </a:solidFill>
              <a:latin typeface="Trebuchet MS"/>
              <a:ea typeface="Trebuchet MS"/>
              <a:cs typeface="Trebuchet MS"/>
              <a:sym typeface="Trebuchet MS"/>
            </a:endParaRPr>
          </a:p>
        </p:txBody>
      </p:sp>
      <p:sp>
        <p:nvSpPr>
          <p:cNvPr id="178" name="Google Shape;178;p9"/>
          <p:cNvSpPr/>
          <p:nvPr/>
        </p:nvSpPr>
        <p:spPr>
          <a:xfrm>
            <a:off x="3718136" y="3565521"/>
            <a:ext cx="484632" cy="642657"/>
          </a:xfrm>
          <a:prstGeom prst="downArrow">
            <a:avLst>
              <a:gd name="adj1" fmla="val 50000"/>
              <a:gd name="adj2" fmla="val 50000"/>
            </a:avLst>
          </a:prstGeom>
          <a:solidFill>
            <a:schemeClr val="accent1"/>
          </a:solidFill>
          <a:ln w="15875" cap="flat" cmpd="sng">
            <a:solidFill>
              <a:srgbClr val="1D2C6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Trebuchet MS"/>
              <a:ea typeface="Trebuchet MS"/>
              <a:cs typeface="Trebuchet MS"/>
              <a:sym typeface="Trebuchet M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73"/>
                                        </p:tgtEl>
                                        <p:attrNameLst>
                                          <p:attrName>style.visibility</p:attrName>
                                        </p:attrNameLst>
                                      </p:cBhvr>
                                      <p:to>
                                        <p:strVal val="visible"/>
                                      </p:to>
                                    </p:set>
                                    <p:anim calcmode="lin" valueType="num">
                                      <p:cBhvr additive="base">
                                        <p:cTn id="7" dur="3000"/>
                                        <p:tgtEl>
                                          <p:spTgt spid="173"/>
                                        </p:tgtEl>
                                        <p:attrNameLst>
                                          <p:attrName>ppt_x</p:attrName>
                                        </p:attrNameLst>
                                      </p:cBhvr>
                                      <p:tavLst>
                                        <p:tav tm="0">
                                          <p:val>
                                            <p:strVal val="#ppt_x-1"/>
                                          </p:val>
                                        </p:tav>
                                        <p:tav tm="100000">
                                          <p:val>
                                            <p:strVal val="#ppt_x"/>
                                          </p:val>
                                        </p:tav>
                                      </p:tavLst>
                                    </p:anim>
                                  </p:childTnLst>
                                </p:cTn>
                              </p:par>
                            </p:childTnLst>
                          </p:cTn>
                        </p:par>
                        <p:par>
                          <p:cTn id="8" fill="hold">
                            <p:stCondLst>
                              <p:cond delay="3000"/>
                            </p:stCondLst>
                            <p:childTnLst>
                              <p:par>
                                <p:cTn id="9" presetID="2" presetClass="entr" presetSubtype="2" fill="hold" nodeType="afterEffect">
                                  <p:stCondLst>
                                    <p:cond delay="0"/>
                                  </p:stCondLst>
                                  <p:childTnLst>
                                    <p:set>
                                      <p:cBhvr>
                                        <p:cTn id="10" dur="1" fill="hold">
                                          <p:stCondLst>
                                            <p:cond delay="0"/>
                                          </p:stCondLst>
                                        </p:cTn>
                                        <p:tgtEl>
                                          <p:spTgt spid="174"/>
                                        </p:tgtEl>
                                        <p:attrNameLst>
                                          <p:attrName>style.visibility</p:attrName>
                                        </p:attrNameLst>
                                      </p:cBhvr>
                                      <p:to>
                                        <p:strVal val="visible"/>
                                      </p:to>
                                    </p:set>
                                    <p:anim calcmode="lin" valueType="num">
                                      <p:cBhvr additive="base">
                                        <p:cTn id="11" dur="3400"/>
                                        <p:tgtEl>
                                          <p:spTgt spid="174"/>
                                        </p:tgtEl>
                                        <p:attrNameLst>
                                          <p:attrName>ppt_x</p:attrName>
                                        </p:attrNameLst>
                                      </p:cBhvr>
                                      <p:tavLst>
                                        <p:tav tm="0">
                                          <p:val>
                                            <p:strVal val="#ppt_x+1"/>
                                          </p:val>
                                        </p:tav>
                                        <p:tav tm="100000">
                                          <p:val>
                                            <p:strVal val="#ppt_x"/>
                                          </p:val>
                                        </p:tav>
                                      </p:tavLst>
                                    </p:anim>
                                  </p:childTnLst>
                                </p:cTn>
                              </p:par>
                            </p:childTnLst>
                          </p:cTn>
                        </p:par>
                        <p:par>
                          <p:cTn id="12" fill="hold">
                            <p:stCondLst>
                              <p:cond delay="6400"/>
                            </p:stCondLst>
                            <p:childTnLst>
                              <p:par>
                                <p:cTn id="13" presetID="1" presetClass="entr" presetSubtype="0" fill="hold" nodeType="afterEffect">
                                  <p:stCondLst>
                                    <p:cond delay="0"/>
                                  </p:stCondLst>
                                  <p:childTnLst>
                                    <p:set>
                                      <p:cBhvr>
                                        <p:cTn id="14" dur="1" fill="hold">
                                          <p:stCondLst>
                                            <p:cond delay="0"/>
                                          </p:stCondLst>
                                        </p:cTn>
                                        <p:tgtEl>
                                          <p:spTgt spid="175"/>
                                        </p:tgtEl>
                                        <p:attrNameLst>
                                          <p:attrName>style.visibility</p:attrName>
                                        </p:attrNameLst>
                                      </p:cBhvr>
                                      <p:to>
                                        <p:strVal val="visible"/>
                                      </p:to>
                                    </p:set>
                                  </p:childTnLst>
                                </p:cTn>
                              </p:par>
                            </p:childTnLst>
                          </p:cTn>
                        </p:par>
                        <p:par>
                          <p:cTn id="15" fill="hold">
                            <p:stCondLst>
                              <p:cond delay="10700"/>
                            </p:stCondLst>
                            <p:childTnLst>
                              <p:par>
                                <p:cTn id="16" presetID="2" presetClass="entr" presetSubtype="4" fill="hold" nodeType="afterEffect">
                                  <p:stCondLst>
                                    <p:cond delay="0"/>
                                  </p:stCondLst>
                                  <p:childTnLst>
                                    <p:set>
                                      <p:cBhvr>
                                        <p:cTn id="17" dur="1" fill="hold">
                                          <p:stCondLst>
                                            <p:cond delay="0"/>
                                          </p:stCondLst>
                                        </p:cTn>
                                        <p:tgtEl>
                                          <p:spTgt spid="176"/>
                                        </p:tgtEl>
                                        <p:attrNameLst>
                                          <p:attrName>style.visibility</p:attrName>
                                        </p:attrNameLst>
                                      </p:cBhvr>
                                      <p:to>
                                        <p:strVal val="visible"/>
                                      </p:to>
                                    </p:set>
                                    <p:anim calcmode="lin" valueType="num">
                                      <p:cBhvr additive="base">
                                        <p:cTn id="18" dur="4700"/>
                                        <p:tgtEl>
                                          <p:spTgt spid="17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Воздушный поток">
  <a:themeElements>
    <a:clrScheme name="Воздушный поток">
      <a:dk1>
        <a:srgbClr val="000000"/>
      </a:dk1>
      <a:lt1>
        <a:srgbClr val="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TotalTime>
  <Words>2344</Words>
  <Application>Microsoft Office PowerPoint</Application>
  <PresentationFormat>Экран (4:3)</PresentationFormat>
  <Paragraphs>174</Paragraphs>
  <Slides>30</Slides>
  <Notes>30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30</vt:i4>
      </vt:variant>
    </vt:vector>
  </HeadingPairs>
  <TitlesOfParts>
    <vt:vector size="38" baseType="lpstr">
      <vt:lpstr>Arial</vt:lpstr>
      <vt:lpstr>Calibri</vt:lpstr>
      <vt:lpstr>Comic Sans MS</vt:lpstr>
      <vt:lpstr>Georgia</vt:lpstr>
      <vt:lpstr>Monotype Corsiva</vt:lpstr>
      <vt:lpstr>Times New Roman</vt:lpstr>
      <vt:lpstr>Trebuchet MS</vt:lpstr>
      <vt:lpstr>Воздушный поток</vt:lpstr>
      <vt:lpstr>Презентация книги для малышей</vt:lpstr>
      <vt:lpstr>Презентация PowerPoint</vt:lpstr>
      <vt:lpstr>Презентация PowerPoint</vt:lpstr>
      <vt:lpstr>Дорогой Малыш!  Чтобы в Космос полететь – надо многое успеть: -подготовиться, -развиться, -творчески обогатиться</vt:lpstr>
      <vt:lpstr>Презентация PowerPoint</vt:lpstr>
      <vt:lpstr>Презентация PowerPoint</vt:lpstr>
      <vt:lpstr>Презентация PowerPoint</vt:lpstr>
      <vt:lpstr>МИФ 1 – Земля плоская, как тарелка</vt:lpstr>
      <vt:lpstr>Презентация PowerPoint</vt:lpstr>
      <vt:lpstr>МИФ 2 – Земля как яйцо</vt:lpstr>
      <vt:lpstr>Презентация PowerPoint</vt:lpstr>
      <vt:lpstr>Презентация PowerPoint</vt:lpstr>
      <vt:lpstr>МИФ 3</vt:lpstr>
      <vt:lpstr>Малыш, ты можешь прочитать и увидеть еще один вариант Мирового дерева</vt:lpstr>
      <vt:lpstr>Планета голубая и родимая, она твоя, она моя, а называется …</vt:lpstr>
      <vt:lpstr>Миф 4</vt:lpstr>
      <vt:lpstr>Презентация PowerPoint</vt:lpstr>
      <vt:lpstr>Презентация PowerPoint</vt:lpstr>
      <vt:lpstr>А здесь можно увидеть этапы лепки черепашки – сделать одну для будущей поделки, а две другие тебе могут помочь сделать родители. Потом на трех черепашек поставите тарелочку и можно сфотографировать свой экспонат семейного музея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книги для малышей</dc:title>
  <dc:creator>мама</dc:creator>
  <cp:lastModifiedBy>Sokol</cp:lastModifiedBy>
  <cp:revision>3</cp:revision>
  <dcterms:created xsi:type="dcterms:W3CDTF">2020-04-07T21:15:35Z</dcterms:created>
  <dcterms:modified xsi:type="dcterms:W3CDTF">2022-03-24T09:40:42Z</dcterms:modified>
</cp:coreProperties>
</file>