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-691" y="-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1FDAE-C745-495F-A2C4-FE2C79DABD7B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26F53-A9AC-408C-AA19-83BD106BB0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3047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1FDAE-C745-495F-A2C4-FE2C79DABD7B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26F53-A9AC-408C-AA19-83BD106BB0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7679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1FDAE-C745-495F-A2C4-FE2C79DABD7B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26F53-A9AC-408C-AA19-83BD106BB0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9705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1FDAE-C745-495F-A2C4-FE2C79DABD7B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26F53-A9AC-408C-AA19-83BD106BB0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6796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1FDAE-C745-495F-A2C4-FE2C79DABD7B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26F53-A9AC-408C-AA19-83BD106BB0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213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1FDAE-C745-495F-A2C4-FE2C79DABD7B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26F53-A9AC-408C-AA19-83BD106BB0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580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1FDAE-C745-495F-A2C4-FE2C79DABD7B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26F53-A9AC-408C-AA19-83BD106BB0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662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1FDAE-C745-495F-A2C4-FE2C79DABD7B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26F53-A9AC-408C-AA19-83BD106BB0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1453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1FDAE-C745-495F-A2C4-FE2C79DABD7B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26F53-A9AC-408C-AA19-83BD106BB0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7387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1FDAE-C745-495F-A2C4-FE2C79DABD7B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26F53-A9AC-408C-AA19-83BD106BB0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3976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1FDAE-C745-495F-A2C4-FE2C79DABD7B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26F53-A9AC-408C-AA19-83BD106BB0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9960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1FDAE-C745-495F-A2C4-FE2C79DABD7B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26F53-A9AC-408C-AA19-83BD106BB0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274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avatars.mds.yandex.net/i?id=caf9c2c5c5e49384390e3b790f1fe1bbb335ee11e7b9e2bf-10256045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874" y="133104"/>
            <a:ext cx="4554781" cy="29795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vatars.mds.yandex.net/i?id=15aa0bdfda94a3e429383501db06c0bd0ed9dddb-4276765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4714" y="133105"/>
            <a:ext cx="4635096" cy="30321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avatars.mds.yandex.net/i?id=d124828eb48b52d1e6abaf2a3d81c3d0e1752bee-5663007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3737" y="3766537"/>
            <a:ext cx="4650918" cy="29068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avatars.mds.yandex.net/i?id=aefa96aeb00897e9ef3648abea4377a45cfd4c9a-10702304-images-thumbs&amp;n=1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945"/>
          <a:stretch/>
        </p:blipFill>
        <p:spPr bwMode="auto">
          <a:xfrm>
            <a:off x="7095392" y="3766537"/>
            <a:ext cx="4650998" cy="28716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01080" y="2893211"/>
            <a:ext cx="76844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Город-герой Ленинград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882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77280" y="578498"/>
            <a:ext cx="5831634" cy="5075854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832562" y="1048722"/>
            <a:ext cx="501015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Балерины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Лида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Положенская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Тамара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Немыгина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каждое воскресенье проходили долгий и опасный путь по замёрзшей Неве к миноносцу «Строгий». Им было далеко до профессионалов – всего лишь ученицы балетной школы. Но лишь только увидев их, сигнальщик на мостике кричал: «Балерины пришли!», и матросы выбегали им на встречу. Лида пела, Тамара аккомпанировала ей на гармошке. А моряки слушали и понимали: если эти истощенные от голода девочки находят в себе силы прийти и выступить перед ними, то они любой ценой должны  победить врага во чтобы то ни стало!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1" name="Picture 3" descr="https://avatars.mds.yandex.net/i?id=bd5310ad84afb9a7b85205c598ab0c8a858a149a813f7fff-12911696-images-thumbs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8204" y="763835"/>
            <a:ext cx="5840964" cy="48674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522514" y="1138334"/>
            <a:ext cx="5486400" cy="4301413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203650" y="1688841"/>
            <a:ext cx="4637314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Леня Голиков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ушёл в партизанский отряд, когда его родное село захватили немецкие войска.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ходил в разведку, приносил в отряд важные сведения, не раз вступал в неравный бой с врагом.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 летний Лёня уничтожил 78 немцев, 2 железнодорожных и 12 шоссейных мостов, 10 автомашин с боеприпасами. Он сопровождал обоз с продовольствием в блокадный Ленинград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5" name="AutoShape 3" descr="https://yandex-images.clstorage.net/hI95AW404/ace855pOfOXi/x85J4qEnqRP901Gy5-X9qTy18HPcHNeHt9Sck6gRfEsIorL4SAvIKF-tfQ-pTayVE-s2aNXTB1ZE3a172szBkuaqjUaw8lwnjGYRMte13HzohOG2fFkGI5IUGLY44cw7C3Q1aj8Nf97ofxoIGIi5QMaq1wmRlYGyEprozCo8BDAVHhpzV_eIM1hSQMC1h2yc3DfDZq4IhWeRdnkCqze7vHglBxsvDRxs6A47-BiLm0O3adHYEZbRNVE4G13KTtbwRF8IYVe1axC7wWMRVuYMf3xm0YQsWUd1cOR4wcr2mU-5poUbTq7vPSrf-qqJC9mRBmmRqZA3E2YDqai_ySwWsOY-yjNk9_kiOrJgAhc3jG6-dDAkfyqmJIE125PKdCv-WSTFOM2fD6xILcuqiHpZYYTpQOiQZ3MU8SpZHNmcpmGF7BpgpLeoYDkgU3MnZ41M33VAJLwbh7fS50vQiOYJ7Hullxo8rL9uql846li7KRK0qRPIIqUiZNNZyh7oDEfgFwyIYrcFiRDrwiIwlITNL48VkGX8WVZVAIVJohrFCX4ZFOY4nr6cP7lvCMqoCbrCV4lCuiNUsxaDWhq_uc_GkVS8urLX5kogq8CRUEYnnE1s5IAXD6tH18L3iSII55pu-HXn-x3Of_84DMjJ-bp5cCeKIoiDtqNXk2qLXuvvdGH1DOpzhPUKcvoDQSF3hf88TwayB5xLx8Zy9clD6yRZnAmVFOmvfw0Oimzoq1qLOXBUuEEoQkYCNXO6yt25rWYz5Q940UaFyaOrIFODpsY_DazXIJetieWksyfpMIrFun5qlRQ47Z29_1rPKhl5aHojFMkBOSJFEnchi4juG74mUsfvOkGnt-nBqjPTQBSU_z7NVOEWvGv35qL0aCIaVut_OkZVOBx-HB36_SnqSmg4kjYKMHux5CKFI2gK3ErdxLOUvWiwBvc4w7lhkCL2xOzNvRWAda0qNDeTNUvj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7" name="AutoShape 5" descr="https://yandex-images.clstorage.net/hI95AW404/ace855pOfOXi/x85J4qEnqRP901Gy5-X9qTy18HPcHNeHt9Fcg90hWR4Ix4IIaGuNeM_4-L_ZXcy1pu4jveCWMiMErcgOn-nE50PeCPbwR1lnvHYU90LQKbhJQXGn_JlXRsbViTLY1DgaWJcWfZ3LWDj5HpqI6ztbU6RpIXpRVmKmUbl8r5vfB3bV_EhBBXeJ4AqigxLFlV1MTTUgVZ6r56byZqviCoW7Xlv1d8kOHS-_ik-o-fs7OOGkGACKUVVApSB6en4b3Ffxll670OUFWyBb45EAxde-b66mA4R9yodFUje5AIjUeUy6Z3YKb9wNTEvMKvmamMuwZsnB2MDVAneRejoPmn2VosTPCDLmZ5tg-YJTUvaVLF0v1QCXPBsHVJAlWKDbp5gdS7bVWG9ev_2rTmraGakrIQQ78NjBpIKHE_rrTpot9dA2TPmR9tcrsZpQgwE21X0fLEcz5gxLBnbxJCigGJa5jhhkRRstzJ3vic84-Oiam-PmSQOYEWXy9CO6uG4o76SgFD9qk8dHyjAIsBEDJWdcb_6lQqW_qEYVoUT44VjUaGzKBkdpv--dfet-SdpKiLiy9XkzuOHXYSTAmukcKR410kQ8ujKWhEtBSwAj00WEn1--p_HFbQsXd0K16JOrJnnuCHSH6a3NDm0KH0gZyfhbcnQa87uwZKKWsJmJLon8JZNUDCvTxKT5seqwcxIWl98N72QhtFypdAZhV9qDOMb5_7h2x4hODs2f-_-7C3tJKYPGetPZE1XilsOr6o5IDITxtNxqUJbm6-P6s-Gw1Occ3L5HMxaN6rQ3goZIEwkE2515pOf7L-8ufZj_u9o5q5lyFtkRazC2ocWD2qqfKA-Us-btKGM09auC2FOjIDXVPL6_VLPVP7h0BOMFiZIY5snfaHdm6b98f3zILPrayEg4kLbrEpgDtuN0oRmb3buupEHkDqpRZZZJY4sB8dGUle28rAbwt93oZ_eTROjx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9" name="Picture 7" descr="https://avatars.mds.yandex.net/i?id=6c4c7fa89567294c3390104223435d3287f47634-5232766-images-thumbs&amp;n=13"/>
          <p:cNvPicPr>
            <a:picLocks noChangeAspect="1" noChangeArrowheads="1"/>
          </p:cNvPicPr>
          <p:nvPr/>
        </p:nvPicPr>
        <p:blipFill>
          <a:blip r:embed="rId3"/>
          <a:srcRect t="7561" r="51519" b="11623"/>
          <a:stretch>
            <a:fillRect/>
          </a:stretch>
        </p:blipFill>
        <p:spPr bwMode="auto">
          <a:xfrm>
            <a:off x="6783355" y="410545"/>
            <a:ext cx="4534677" cy="5664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475860" y="1371600"/>
            <a:ext cx="4534677" cy="3359022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013344" y="1918218"/>
            <a:ext cx="3922551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Юта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Бондаровская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осени 1941 года была связной в 6-й Ленинградской партизанской бригаде, затем разведчицей. Переодевшись мальчишкой-нищим, собирала по деревням сведения: где находиться штаб фашистов, как охраняется, сколько пулемётов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9" name="Picture 3" descr="https://avatars.mds.yandex.net/i?id=ef702160e580525aa9bfec3c1c214569136f0712b6824c3e-11843429-images-thumbs&amp;n=13"/>
          <p:cNvPicPr>
            <a:picLocks noChangeAspect="1" noChangeArrowheads="1"/>
          </p:cNvPicPr>
          <p:nvPr/>
        </p:nvPicPr>
        <p:blipFill>
          <a:blip r:embed="rId3"/>
          <a:srcRect l="9244" t="14295" r="9268"/>
          <a:stretch>
            <a:fillRect/>
          </a:stretch>
        </p:blipFill>
        <p:spPr bwMode="auto">
          <a:xfrm>
            <a:off x="6522098" y="258506"/>
            <a:ext cx="4114801" cy="6127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i?id=441b0ee5f3f1c011960ec5812fe51952e930f0f0-12491002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54976"/>
            <a:ext cx="6261310" cy="31306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vatars.mds.yandex.net/i?id=8dc67039070b3c6a532704c3e719d943da25652d-4575620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61310" y="254976"/>
            <a:ext cx="5806935" cy="32977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4648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avatars.mds.yandex.net/i?id=777a7c0327071a4efec64ce39537f9303a749917-4238070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3498" y="2723049"/>
            <a:ext cx="5782693" cy="3378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avatars.mds.yandex.net/i?id=2f643e3f3716794c4080ea1f14389a4adf58f505-8177627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26191" y="2723048"/>
            <a:ext cx="5881731" cy="3378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81654" y="852850"/>
            <a:ext cx="73239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217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58302" y="1608627"/>
            <a:ext cx="4545582" cy="2937362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76314" y="2005219"/>
            <a:ext cx="4870939" cy="2144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Потомок знай! В суровые года 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Верны народу, долгу и Отчизне, 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Через торосы Ладожского льда 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Отсюда мы вели Дорогу жизни. 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 жизнь не умирала никогда.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6230" y="844062"/>
            <a:ext cx="7119687" cy="44664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4722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avatars.mds.yandex.net/i?id=ce996da3bfda8ca10c7e29051b5da1419fb2c7cc-5905711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938" y="2303585"/>
            <a:ext cx="11693770" cy="41939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29862" y="281354"/>
            <a:ext cx="899453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Дорога жизни</a:t>
            </a:r>
          </a:p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адожское озеро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007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fd2a271b0eb9d9856db706667379ec12e08403c7-5315583-images-thumbs&amp;n=13"/>
          <p:cNvPicPr>
            <a:picLocks noChangeAspect="1" noChangeArrowheads="1"/>
          </p:cNvPicPr>
          <p:nvPr/>
        </p:nvPicPr>
        <p:blipFill>
          <a:blip r:embed="rId2"/>
          <a:srcRect l="13151" t="8173" r="13666" b="12541"/>
          <a:stretch>
            <a:fillRect/>
          </a:stretch>
        </p:blipFill>
        <p:spPr bwMode="auto">
          <a:xfrm>
            <a:off x="298579" y="477879"/>
            <a:ext cx="6727371" cy="5462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7576457" y="2425959"/>
            <a:ext cx="3760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ГОЛОД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 descr="https://yandex-images.clstorage.net/hI95AW404/ace855pOfOXi/x85J4qEnqRP901Gy5-X9qTy18HPcHNeHt9Gcw70UeX4d14ctHWsISJq9OMrJCJzQlrs22IXGF0OEmJgrutyhp0PajdawQlx3XBf1cpd1vF2NYXB3rdn3NsZk2WKNtPz7LbQ0ij88rt85z_roa_k5sGa7AmxR5yG15euKXjgcRHJkTciBJQVJo6ijoSNlF47tbVXDVX0LprWCZ7sDOScqjKrHZbhOLK68i8-LyZv5OpJlysFqgGci5WKoKK2p_DagpByJkzcFC0CLQDIAtPTvjY71kkefifd3kIYpAvpG665ZBuY6Tk0NT9oNWgjJaLrQt3vBKvHmgycx-rkeS_9UYOS-6FFlNknSucFBA6e1Pg2fN4CmP9qElsF3-KGoRmkc6OZkem3OPK9Lb6g5yWnLUEf5Qfuw5tNHQwg67-jv5NA13TqBNvYJg_vC0zDWhW4MvVaB1j8ZtbdSJCox6wT7PvrE5ShPPw8fiY3ayom5CiA0yQGokFQRFjMqSXzq3nQxtE_aEzTlu6KLEDFBlTaNTN4G4QZ-WfdmsPZIM5mW2D5oplRZbZ0dPNie6vqpSbiz5Coh-eJV4IdBekqsS4-3sMUMaiHkhVhhu1Az8vXkLh285RAWDKoFdzI0OvMZhPqteEc1WK4ebd8YH4k6qhgLcFZaIpnQ9QKXAGp6PardlwI1rdpxJdZLIekB8CKE1Yx-zcbyJBw55fcjhDizeGc5boq21au8rNyt6a3pGsi7OjBWKRD6cDTyNmKKqnwpj9UQZ73Z44cUO-I4UNMwJgTPvvwlI7aMCCfVQUXqkwsG2I1o1dWrbe4-HRh9Sth6mNlzBWlhumFU8SYg2Js-Gi3GUAafOaEX9QnCWlHAsOW2nX7PRKB3DRnFxwNUORIZlkvcaYUG6m0f3bz63XjbiavZMbRLoosjx1AW0tp4vCh8pbLnzGvz5lRJE1hCkvOHVM1tPDThFm4IhATSZfgx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https://yandex-images.clstorage.net/hI95AW404/ace855pOfOXi/x85J4qEnqRP901Gy5-X9qTy18HPcHNeHt9Gcw70UeX4d14ctHWsISJq9OMrJCJzQlrs22IXGF0OEmJgrutyhp0PajdawQlx3XBf1cpd1vF2NYXB3rdn3NsZk2WKNtPz7LbQ0ij88rt85z_roa_k5sGa7AmxR5yG15euKXjgcRHJkTciBJQVJo6ijoSNlF47tbVXDVX0LprWCZ7sDOScqjKrHZbhOLK68i8-LyZv5OpJlysFqgGci5WKoKK2p_DagpByJkzcFC0CLQDIAtPTvjY71kkefifd3kIYpAvpG665ZBuY6Tk0NT9oNWgjJaLrQt3vBKvHmgycx-rkeS_9UYOS-6FFlNknSucFBA6e1Pg2fN4CmP9qElsF3-KGoRmkc6OZkem3OPK9Lb6g5yWnLUEf5Qfuw5tNHQwg67-jv5NA13TqBNvYJg_vC0zDWhW4MvVaB1j8ZtbdSJCox6wT7PvrE5ShPPw8fiY3ayom5CiA0yQGokFQRFjMqSXzq3nQxtE_aEzTlu6KLEDFBlTaNTN4G4QZ-WfdmsPZIM5mW2D5oplRZbZ0dPNie6vqpSbiz5Coh-eJV4IdBekqsS4-3sMUMaiHkhVhhu1Az8vXkLh285RAWDKoFdzI0OvMZhPqteEc1WK4ebd8YH4k6qhgLcFZaIpnQ9QKXAGp6PardlwI1rdpxJdZLIekB8CKE1Yx-zcbyJBw55fcjhDizeGc5boq21au8rNyt6a3pGsi7OjBWKRD6cDTyNmKKqnwpj9UQZ73Z44cUO-I4UNMwJgTPvvwlI7aMCCfVQUXqkwsG2I1o1dWrbe4-HRh9Sth6mNlzBWlhumFU8SYg2Js-Gi3GUAafOaEX9QnCWlHAsOW2nX7PRKB3DRnFxwNUORIZlkvcaYUG6m0f3bz63XjbiavZMbRLoosjx1AW0tp4vCh8pbLnzGvz5lRJE1hCkvOHVM1tPDThFm4IhATSZfgx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https://yandex-images.clstorage.net/hI95AW404/ace855pOfOXi/x85J4qEnqRP901Gy5-X9qTy18HPcHNeHt9Gcw70UeX4d14ctHWsISJq9OMrJCJzQlrs22IXGF0OEmJgrutyhp0PajdawQlx3XBf1cpd1vF2NYXB3rdn3NsZk2WKNtPz7LbQ0ij88rt85z_roa_k5sGa7AmxR5yG15euKXjgcRHJkTciBJQVJo6ijoSNlF47tbVXDVX0LprWCZ7sDOScqjKrHZbhOLK68i8-LyZv5OpJlysFqgGci5WKoKK2p_DagpByJkzcFC0CLQDIAtPTvjY71kkefifd3kIYpAvpG665ZBuY6Tk0NT9oNWgjJaLrQt3vBKvHmgycx-rkeS_9UYOS-6FFlNknSucFBA6e1Pg2fN4CmP9qElsF3-KGoRmkc6OZkem3OPK9Lb6g5yWnLUEf5Qfuw5tNHQwg67-jv5NA13TqBNvYJg_vC0zDWhW4MvVaB1j8ZtbdSJCox6wT7PvrE5ShPPw8fiY3ayom5CiA0yQGokFQRFjMqSXzq3nQxtE_aEzTlu6KLEDFBlTaNTN4G4QZ-WfdmsPZIM5mW2D5oplRZbZ0dPNie6vqpSbiz5Coh-eJV4IdBekqsS4-3sMUMaiHkhVhhu1Az8vXkLh285RAWDKoFdzI0OvMZhPqteEc1WK4ebd8YH4k6qhgLcFZaIpnQ9QKXAGp6PardlwI1rdpxJdZLIekB8CKE1Yx-zcbyJBw55fcjhDizeGc5boq21au8rNyt6a3pGsi7OjBWKRD6cDTyNmKKqnwpj9UQZ73Z44cUO-I4UNMwJgTPvvwlI7aMCCfVQUXqkwsG2I1o1dWrbe4-HRh9Sth6mNlzBWlhumFU8SYg2Js-Gi3GUAafOaEX9QnCWlHAsOW2nX7PRKB3DRnFxwNUORIZlkvcaYUG6m0f3bz63XjbiavZMbRLoosjx1AW0tp4vCh8pbLnzGvz5lRJE1hCkvOHVM1tPDThFm4IhATSZfgx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64" name="Picture 8" descr="https://avatars.mds.yandex.net/i?id=2b7b846950b5e6052e7c6eff24013e249a334414-9103996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967" y="3193401"/>
            <a:ext cx="6184671" cy="3543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6" name="Picture 10" descr="https://avatars.mds.yandex.net/i?id=fb27aafeab6612d1ba8d332d8e8baeaa5d3822df-12422342-images-thumbs&amp;n=13"/>
          <p:cNvPicPr>
            <a:picLocks noChangeAspect="1" noChangeArrowheads="1"/>
          </p:cNvPicPr>
          <p:nvPr/>
        </p:nvPicPr>
        <p:blipFill>
          <a:blip r:embed="rId3"/>
          <a:srcRect l="16134" t="19193" r="9537" b="12542"/>
          <a:stretch>
            <a:fillRect/>
          </a:stretch>
        </p:blipFill>
        <p:spPr bwMode="auto">
          <a:xfrm>
            <a:off x="6242962" y="214604"/>
            <a:ext cx="5734433" cy="39468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67950" y="1007706"/>
            <a:ext cx="64567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125 грамм на целый день…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72905" y="1744825"/>
            <a:ext cx="5580026" cy="3452326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211354" y="121298"/>
            <a:ext cx="90506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Дети-герои Блокады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енинграда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076325" y="2143125"/>
            <a:ext cx="4333875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Юра Булатов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Рыл окопы под Петергофом. Ученик седьмого класса, трудился с взрослыми наравне. Спал по несколько часов в сутки, где придётся. Бывало и под открытым небом. Юре, как и сотням других детей блокады, прошлось совершать слишком много взрослых дел. О том, что детство прошло, он понял уже в начале войны.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3" name="Picture 3" descr="https://avatars.mds.yandex.net/i?id=8641e7b72dc8c922fea785e570fcbaac-5309715-images-thumbs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3559" y="1564139"/>
            <a:ext cx="5936327" cy="3957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7909" y="774441"/>
            <a:ext cx="5383763" cy="4823926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853166" y="1198985"/>
            <a:ext cx="473392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Миша Тихомиров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сентябре 1941 года немецкая авиация начала засыпать Ленинград зажигательными бомбами. Пятнадцатилетний Миша возглавил противопожарное звено. По сигналу ребята занимали свои позиции на чердаках и крышах. После очередного пожара они увидели, что волосы у Миши стали белыми, словно припудренными известью. Но это была не известь, а седина.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Несмотря ни на что, дети продолжали учиться. Уроки проходили в бомбоубежище. В феврале 1942 года Миша написал: «Трудно выдержать этот месяц, но нужно надеяться…». Это последняя запись в его дневнике. Миша погиб в марте 1942 года, во время артобстрела.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Picture 3" descr="https://avatars.mds.yandex.net/i?id=35ba24cddae1365e19bb17a038027906c8e2a53d-12539473-images-thumbs&amp;n=13"/>
          <p:cNvPicPr>
            <a:picLocks noChangeAspect="1" noChangeArrowheads="1"/>
          </p:cNvPicPr>
          <p:nvPr/>
        </p:nvPicPr>
        <p:blipFill>
          <a:blip r:embed="rId3"/>
          <a:srcRect l="30066" t="17668" r="37077" b="18240"/>
          <a:stretch>
            <a:fillRect/>
          </a:stretch>
        </p:blipFill>
        <p:spPr bwMode="auto">
          <a:xfrm>
            <a:off x="6531114" y="429206"/>
            <a:ext cx="5104161" cy="55797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413</Words>
  <Application>Microsoft Office PowerPoint</Application>
  <PresentationFormat>Произвольный</PresentationFormat>
  <Paragraphs>25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Светлана Ястребова</cp:lastModifiedBy>
  <cp:revision>15</cp:revision>
  <dcterms:created xsi:type="dcterms:W3CDTF">2024-10-14T19:01:24Z</dcterms:created>
  <dcterms:modified xsi:type="dcterms:W3CDTF">2024-10-15T12:55:33Z</dcterms:modified>
</cp:coreProperties>
</file>