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4" d="100"/>
          <a:sy n="64" d="100"/>
        </p:scale>
        <p:origin x="101" y="38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292E-3427-4584-9C8E-A3D4D2D2C794}" type="datetimeFigureOut">
              <a:rPr lang="ru-RU" smtClean="0"/>
              <a:t>22.03.2018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2128-57F3-48EA-8320-EFB5A8DD7EDD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365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292E-3427-4584-9C8E-A3D4D2D2C794}" type="datetimeFigureOut">
              <a:rPr lang="ru-RU" smtClean="0"/>
              <a:t>22.03.2018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2128-57F3-48EA-8320-EFB5A8DD7E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16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292E-3427-4584-9C8E-A3D4D2D2C794}" type="datetimeFigureOut">
              <a:rPr lang="ru-RU" smtClean="0"/>
              <a:t>22.03.2018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2128-57F3-48EA-8320-EFB5A8DD7E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408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292E-3427-4584-9C8E-A3D4D2D2C794}" type="datetimeFigureOut">
              <a:rPr lang="ru-RU" smtClean="0"/>
              <a:t>22.03.2018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2128-57F3-48EA-8320-EFB5A8DD7E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579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292E-3427-4584-9C8E-A3D4D2D2C794}" type="datetimeFigureOut">
              <a:rPr lang="ru-RU" smtClean="0"/>
              <a:t>22.03.2018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2128-57F3-48EA-8320-EFB5A8DD7EDD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179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292E-3427-4584-9C8E-A3D4D2D2C794}" type="datetimeFigureOut">
              <a:rPr lang="ru-RU" smtClean="0"/>
              <a:t>22.03.2018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2128-57F3-48EA-8320-EFB5A8DD7E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56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292E-3427-4584-9C8E-A3D4D2D2C794}" type="datetimeFigureOut">
              <a:rPr lang="ru-RU" smtClean="0"/>
              <a:t>22.03.2018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2128-57F3-48EA-8320-EFB5A8DD7E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469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292E-3427-4584-9C8E-A3D4D2D2C794}" type="datetimeFigureOut">
              <a:rPr lang="ru-RU" smtClean="0"/>
              <a:t>22.03.2018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2128-57F3-48EA-8320-EFB5A8DD7E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20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292E-3427-4584-9C8E-A3D4D2D2C794}" type="datetimeFigureOut">
              <a:rPr lang="ru-RU" smtClean="0"/>
              <a:t>22.03.2018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2128-57F3-48EA-8320-EFB5A8DD7E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957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801292E-3427-4584-9C8E-A3D4D2D2C794}" type="datetimeFigureOut">
              <a:rPr lang="ru-RU" smtClean="0"/>
              <a:t>22.03.2018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F22128-57F3-48EA-8320-EFB5A8DD7E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448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292E-3427-4584-9C8E-A3D4D2D2C794}" type="datetimeFigureOut">
              <a:rPr lang="ru-RU" smtClean="0"/>
              <a:t>22.03.2018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22128-57F3-48EA-8320-EFB5A8DD7ED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856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801292E-3427-4584-9C8E-A3D4D2D2C794}" type="datetimeFigureOut">
              <a:rPr lang="ru-RU" smtClean="0"/>
              <a:t>22.03.2018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FF22128-57F3-48EA-8320-EFB5A8DD7EDD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55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585827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Исторический </a:t>
            </a:r>
            <a:r>
              <a:rPr lang="ru-RU" sz="4000" dirty="0" err="1" smtClean="0"/>
              <a:t>батл</a:t>
            </a:r>
            <a:r>
              <a:rPr lang="ru-RU" sz="4000" dirty="0" smtClean="0"/>
              <a:t>  в 6 классе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«Русь в </a:t>
            </a:r>
            <a:r>
              <a:rPr lang="en-US" sz="6000" b="1" dirty="0" smtClean="0">
                <a:solidFill>
                  <a:srgbClr val="0070C0"/>
                </a:solidFill>
              </a:rPr>
              <a:t>XII-XIII</a:t>
            </a:r>
            <a:r>
              <a:rPr lang="ru-RU" sz="6000" b="1" dirty="0" smtClean="0">
                <a:solidFill>
                  <a:srgbClr val="0070C0"/>
                </a:solidFill>
              </a:rPr>
              <a:t> вв.»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80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Второй раунд. Термины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012" y="1690687"/>
            <a:ext cx="18528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Абсолютизм - 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0800" y="1690687"/>
            <a:ext cx="91159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форма правления, при которой неограниченная верховная власть принадлежит монарху.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9771" y="2560222"/>
            <a:ext cx="43886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Великий князь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012" y="2018094"/>
            <a:ext cx="1622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Династия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90799" y="2058079"/>
            <a:ext cx="91159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ряд правителей, последовательно сменявших друг друга по принципу родства и традиции престолонаследия.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98821" y="2574131"/>
            <a:ext cx="91079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правитель Древнерусского государства, а в период раздробленности – его крупной части.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3509" y="2929554"/>
            <a:ext cx="13275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 Икона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98820" y="2929554"/>
            <a:ext cx="91079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живописное изображение Иисуса Христа, Богоматери, святых, являющееся предметом религиозного почитания у христиан.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9771" y="3600625"/>
            <a:ext cx="1499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Вотчина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70482" y="3600626"/>
            <a:ext cx="60960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наследственное земельное держание;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земельное владение, передаваемое по наследству.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7468" y="4221638"/>
            <a:ext cx="1240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Посад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70483" y="4271698"/>
            <a:ext cx="9549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часть русского города, обычно вне городской стены, населённая купцами и ремесленниками;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торгово-ремесленная часть русского средневекового города.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7468" y="4842651"/>
            <a:ext cx="1630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Пергамен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70482" y="4890915"/>
            <a:ext cx="95410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материал для письма, изготовленный из тонко выделанной кожи;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материал для письма, изготовленный из кожи домашних животных – мелкого и крупного рогатого скота.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67468" y="5764411"/>
            <a:ext cx="985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Ряд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82775" y="5787564"/>
            <a:ext cx="3874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договор, соглашение в Древней Руси.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73850" y="6185548"/>
            <a:ext cx="15319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 Усобицы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70482" y="612631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княжеские раздоры на Руси;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взаимная вражда князей.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41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3296" y="269843"/>
            <a:ext cx="1553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10. Холопы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4335" y="260916"/>
            <a:ext cx="7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зависимое население Древней Руси, близкое по положению к рабам;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раб.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297" y="834168"/>
            <a:ext cx="1329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11. Бояре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71952" y="907247"/>
            <a:ext cx="95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старший дружинник, крупный землевладелец, владелец вотчины;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наиболее знатные и богатые землевладельцы на Руси, несли также военную и государственную службу.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3838" y="1793167"/>
            <a:ext cx="1338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12. Закуп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21548" y="1830577"/>
            <a:ext cx="56501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зависимый за купу (ссуду) человек.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237" y="2282915"/>
            <a:ext cx="3049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13. Городская республика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84883" y="2261652"/>
            <a:ext cx="85504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форма правления в Новгородской земле в период раздробленности, для которой характерно решение основных вопросов на вече, избрание посадника, архиепископа, тысяцкого, и приглашение князя с дружиной для защиты Господина Великого Новгорода.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7745" y="3390652"/>
            <a:ext cx="1925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14. Кириллица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22357" y="3458007"/>
            <a:ext cx="85745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славянская азбука, на основе которой возник русский алфавит.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0237" y="3816564"/>
            <a:ext cx="1503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15. Фреска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56067" y="3810725"/>
            <a:ext cx="5709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роспись минеральными красками по сырой штукатурке.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422357" y="4175117"/>
            <a:ext cx="9563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историческое произведение, в котором записи о происшедших событиях расположены по годам.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55886" y="4159152"/>
            <a:ext cx="1827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16. Летопись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5690" y="4667016"/>
            <a:ext cx="1206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17. Вече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45232" y="4728071"/>
            <a:ext cx="9601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1.народное собрание на Руси;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народное собрание, решавшее важнейшие для всего племени или города вопросы.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02414" y="5343112"/>
            <a:ext cx="1622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18. Смерды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240491" y="5325944"/>
            <a:ext cx="6003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крестьяне-общинники в Древней Руси, зависимые от князя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31965" y="5649876"/>
            <a:ext cx="1253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19. Вира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240491" y="5666316"/>
            <a:ext cx="48572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штраф, взимаемый в Древней Руси за убийство.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00237" y="6130821"/>
            <a:ext cx="1755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20. Посадник -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240491" y="6165368"/>
            <a:ext cx="95396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назначаемый или выборный глава местной власти;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глава городского управления, назначавшийся князем или избиравшийся на вече.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23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642" y="1501793"/>
            <a:ext cx="424714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Генеалогическое древо Рюриковичей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235" y="95250"/>
            <a:ext cx="5000625" cy="66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81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Закрепление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0909" y="1659601"/>
            <a:ext cx="5265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1. 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Дайте 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понятию раздробленность.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82627" y="175282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Феодальная раздробленность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период в истории Руси, который характеризуется тем, что, формально находясь в составе Киевской Руси, удельные княжества постепенно обособляются от Киева.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9336" y="316931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После </a:t>
            </a:r>
            <a:r>
              <a:rPr lang="ru-RU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смерти какого киевского князя начинается эпоха раздробленности на Руси?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78881" y="3200530"/>
            <a:ext cx="2116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Мстислав Великий.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9336" y="418656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3. Как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называется памятник древнерусской литературы, в котором содержится призыв к объединению русских княжеств?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28612" y="4186568"/>
            <a:ext cx="3392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«Слово о полку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Игоревом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».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96000" y="5135796"/>
            <a:ext cx="60157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89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5498" y="320660"/>
            <a:ext cx="5811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Назовите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причины начала раздробленности на Руси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26832" y="320660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местных княжеских династий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Любеческий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съезд князей 1097 г. юридически закрепил раздробленность).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Укрепление местного боярства, что связано с развитием земледелия и ростом вотчинного землевладения. Боярство и местного князя объединяла тяга к самостоятельности, желание выйти из-под опеки киевского князя, прекратить выплату в его адрес полюдья со своих территорий.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Развитие ремесла и торговли приводило к росту и укреплению городов, которые превращаются в центры отдельных территорий.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Натуральный характер хозяйства в феодальных вотчинах и крестьянских общинах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5498" y="4026011"/>
            <a:ext cx="54040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Перечислите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положительные и отрицательные последствия периода раздробленности.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495757"/>
              </p:ext>
            </p:extLst>
          </p:nvPr>
        </p:nvGraphicFramePr>
        <p:xfrm>
          <a:off x="6212532" y="4147527"/>
          <a:ext cx="5867173" cy="21897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2164"/>
                <a:gridCol w="3315009"/>
              </a:tblGrid>
              <a:tr h="4740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Последствия для отдельного княжества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Последствия для страны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/>
                </a:tc>
              </a:tr>
              <a:tr h="17125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Княжеством меньших размеров легче управлять; проще навести в нем порядок и следить за его поддержанием.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Разделение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княжества не прекратило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усобиц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раздоров между князьями.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Княжества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начали дробиться между наследниками.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Возникновение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конфликтов между князьями и местным боярством.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Ослабление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обороноспособности Руси.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18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Рефлексия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8248" y="2151810"/>
            <a:ext cx="464620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Удалось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 на уроке показать свои знания?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8249" y="2803358"/>
            <a:ext cx="33828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2. Чему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необходимо научиться?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43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1817" y="1978243"/>
            <a:ext cx="10058400" cy="145075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Спасибо за урок!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35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Office 2007-2010">
      <a:dk1>
        <a:sysClr val="windowText" lastClr="000000"/>
      </a:dk1>
      <a:lt1>
        <a:sysClr val="window" lastClr="C7E2E2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428</TotalTime>
  <Words>577</Words>
  <Application>Microsoft Office PowerPoint</Application>
  <PresentationFormat>Широкоэкранный</PresentationFormat>
  <Paragraphs>66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Times New Roman</vt:lpstr>
      <vt:lpstr>Ретро</vt:lpstr>
      <vt:lpstr>Исторический батл  в 6 классе</vt:lpstr>
      <vt:lpstr>Второй раунд. Термины</vt:lpstr>
      <vt:lpstr>Презентация PowerPoint</vt:lpstr>
      <vt:lpstr>Генеалогическое древо Рюриковичей</vt:lpstr>
      <vt:lpstr>Закрепление</vt:lpstr>
      <vt:lpstr>Презентация PowerPoint</vt:lpstr>
      <vt:lpstr>Рефлексия</vt:lpstr>
      <vt:lpstr>Спасибо за урок!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Исторический батл </dc:title>
  <dc:creator>ПК</dc:creator>
  <cp:lastModifiedBy>ПК</cp:lastModifiedBy>
  <cp:revision>12</cp:revision>
  <dcterms:created xsi:type="dcterms:W3CDTF">2018-03-21T15:58:16Z</dcterms:created>
  <dcterms:modified xsi:type="dcterms:W3CDTF">2018-03-21T23:07:15Z</dcterms:modified>
</cp:coreProperties>
</file>