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5" r:id="rId3"/>
    <p:sldId id="273" r:id="rId4"/>
    <p:sldId id="258" r:id="rId5"/>
    <p:sldId id="274" r:id="rId6"/>
    <p:sldId id="259" r:id="rId7"/>
    <p:sldId id="275" r:id="rId8"/>
    <p:sldId id="260" r:id="rId9"/>
    <p:sldId id="276" r:id="rId10"/>
    <p:sldId id="261" r:id="rId11"/>
    <p:sldId id="277" r:id="rId12"/>
    <p:sldId id="262" r:id="rId13"/>
    <p:sldId id="278" r:id="rId14"/>
    <p:sldId id="263" r:id="rId15"/>
    <p:sldId id="279" r:id="rId16"/>
    <p:sldId id="264" r:id="rId17"/>
    <p:sldId id="280" r:id="rId18"/>
    <p:sldId id="265" r:id="rId19"/>
    <p:sldId id="281" r:id="rId20"/>
    <p:sldId id="266" r:id="rId21"/>
    <p:sldId id="282" r:id="rId22"/>
    <p:sldId id="267" r:id="rId23"/>
    <p:sldId id="283" r:id="rId24"/>
    <p:sldId id="268" r:id="rId25"/>
    <p:sldId id="284" r:id="rId26"/>
    <p:sldId id="269" r:id="rId27"/>
    <p:sldId id="271" r:id="rId28"/>
    <p:sldId id="270" r:id="rId29"/>
    <p:sldId id="257"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diagrams/_rels/data1.xml.rels><?xml version="1.0" encoding="UTF-8" standalone="yes"?>
<Relationships xmlns="http://schemas.openxmlformats.org/package/2006/relationships"><Relationship Id="rId8" Type="http://schemas.openxmlformats.org/officeDocument/2006/relationships/slide" Target="../slides/slide17.xml"/><Relationship Id="rId13" Type="http://schemas.openxmlformats.org/officeDocument/2006/relationships/slide" Target="../slides/slide27.xml"/><Relationship Id="rId18" Type="http://schemas.openxmlformats.org/officeDocument/2006/relationships/image" Target="../media/image7.jpeg"/><Relationship Id="rId26" Type="http://schemas.openxmlformats.org/officeDocument/2006/relationships/image" Target="../media/image15.jpeg"/><Relationship Id="rId3" Type="http://schemas.openxmlformats.org/officeDocument/2006/relationships/slide" Target="../slides/slide9.xml"/><Relationship Id="rId21" Type="http://schemas.openxmlformats.org/officeDocument/2006/relationships/image" Target="../media/image10.jpeg"/><Relationship Id="rId7" Type="http://schemas.openxmlformats.org/officeDocument/2006/relationships/slide" Target="../slides/slide15.xml"/><Relationship Id="rId12" Type="http://schemas.openxmlformats.org/officeDocument/2006/relationships/slide" Target="../slides/slide25.xml"/><Relationship Id="rId17" Type="http://schemas.openxmlformats.org/officeDocument/2006/relationships/image" Target="../media/image6.jpeg"/><Relationship Id="rId25" Type="http://schemas.openxmlformats.org/officeDocument/2006/relationships/image" Target="../media/image14.jpeg"/><Relationship Id="rId2" Type="http://schemas.openxmlformats.org/officeDocument/2006/relationships/slide" Target="../slides/slide7.xml"/><Relationship Id="rId16" Type="http://schemas.openxmlformats.org/officeDocument/2006/relationships/image" Target="../media/image5.jpeg"/><Relationship Id="rId20" Type="http://schemas.openxmlformats.org/officeDocument/2006/relationships/image" Target="../media/image9.jpeg"/><Relationship Id="rId1" Type="http://schemas.openxmlformats.org/officeDocument/2006/relationships/slide" Target="../slides/slide3.xml"/><Relationship Id="rId6" Type="http://schemas.openxmlformats.org/officeDocument/2006/relationships/slide" Target="../slides/slide13.xml"/><Relationship Id="rId11" Type="http://schemas.openxmlformats.org/officeDocument/2006/relationships/slide" Target="../slides/slide23.xml"/><Relationship Id="rId24" Type="http://schemas.openxmlformats.org/officeDocument/2006/relationships/image" Target="../media/image13.jpeg"/><Relationship Id="rId5" Type="http://schemas.openxmlformats.org/officeDocument/2006/relationships/slide" Target="../slides/slide5.xml"/><Relationship Id="rId15" Type="http://schemas.openxmlformats.org/officeDocument/2006/relationships/image" Target="../media/image4.jpeg"/><Relationship Id="rId23" Type="http://schemas.openxmlformats.org/officeDocument/2006/relationships/image" Target="../media/image12.jpeg"/><Relationship Id="rId10" Type="http://schemas.openxmlformats.org/officeDocument/2006/relationships/slide" Target="../slides/slide21.xml"/><Relationship Id="rId19" Type="http://schemas.openxmlformats.org/officeDocument/2006/relationships/image" Target="../media/image8.jpeg"/><Relationship Id="rId4" Type="http://schemas.openxmlformats.org/officeDocument/2006/relationships/slide" Target="../slides/slide11.xml"/><Relationship Id="rId9" Type="http://schemas.openxmlformats.org/officeDocument/2006/relationships/slide" Target="../slides/slide20.xml"/><Relationship Id="rId14" Type="http://schemas.openxmlformats.org/officeDocument/2006/relationships/image" Target="../media/image3.jpeg"/><Relationship Id="rId22" Type="http://schemas.openxmlformats.org/officeDocument/2006/relationships/image" Target="../media/image11.jpeg"/></Relationships>
</file>

<file path=ppt/diagrams/_rels/drawing1.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jpeg"/><Relationship Id="rId3" Type="http://schemas.openxmlformats.org/officeDocument/2006/relationships/image" Target="../media/image5.jpeg"/><Relationship Id="rId7" Type="http://schemas.openxmlformats.org/officeDocument/2006/relationships/image" Target="../media/image9.jpeg"/><Relationship Id="rId12"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image" Target="../media/image3.jpeg"/><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8A1E738-3996-496F-9577-F86122DD9B5E}" type="doc">
      <dgm:prSet loTypeId="urn:microsoft.com/office/officeart/2005/8/layout/pList1#1" loCatId="list" qsTypeId="urn:microsoft.com/office/officeart/2005/8/quickstyle/3d2" qsCatId="3D" csTypeId="urn:microsoft.com/office/officeart/2005/8/colors/accent1_2" csCatId="accent1" phldr="1"/>
      <dgm:spPr/>
      <dgm:t>
        <a:bodyPr/>
        <a:lstStyle/>
        <a:p>
          <a:endParaRPr lang="ru-RU"/>
        </a:p>
      </dgm:t>
    </dgm:pt>
    <dgm:pt modelId="{CE3CDC3D-CCEE-4E89-8B17-EB67A7EB9536}">
      <dgm:prSet phldrT="[Текст]"/>
      <dgm:spPr/>
      <dgm:t>
        <a:bodyPr/>
        <a:lstStyle/>
        <a:p>
          <a:r>
            <a:rPr lang="ru-RU" dirty="0" smtClean="0">
              <a:latin typeface="Arial Black" pitchFamily="34" charset="0"/>
              <a:hlinkClick xmlns:r="http://schemas.openxmlformats.org/officeDocument/2006/relationships" r:id="rId1" action="ppaction://hlinksldjump"/>
            </a:rPr>
            <a:t>Ленинград</a:t>
          </a:r>
          <a:endParaRPr lang="ru-RU" dirty="0">
            <a:latin typeface="Arial Black" pitchFamily="34" charset="0"/>
          </a:endParaRPr>
        </a:p>
      </dgm:t>
    </dgm:pt>
    <dgm:pt modelId="{F78E696E-D00C-4E0A-AA3A-2B894EA8FB73}" type="parTrans" cxnId="{391892D2-5DEE-4828-9A36-C3BC99783516}">
      <dgm:prSet/>
      <dgm:spPr/>
      <dgm:t>
        <a:bodyPr/>
        <a:lstStyle/>
        <a:p>
          <a:endParaRPr lang="ru-RU"/>
        </a:p>
      </dgm:t>
    </dgm:pt>
    <dgm:pt modelId="{84569CC4-255D-4914-8FC4-F829B279EA2F}" type="sibTrans" cxnId="{391892D2-5DEE-4828-9A36-C3BC99783516}">
      <dgm:prSet/>
      <dgm:spPr/>
      <dgm:t>
        <a:bodyPr/>
        <a:lstStyle/>
        <a:p>
          <a:endParaRPr lang="ru-RU"/>
        </a:p>
      </dgm:t>
    </dgm:pt>
    <dgm:pt modelId="{8AF8CD11-EAFC-44CF-BBAA-599DB553DBE4}">
      <dgm:prSet phldrT="[Текст]"/>
      <dgm:spPr/>
      <dgm:t>
        <a:bodyPr/>
        <a:lstStyle/>
        <a:p>
          <a:r>
            <a:rPr lang="ru-RU" dirty="0" smtClean="0">
              <a:latin typeface="Arial Black" pitchFamily="34" charset="0"/>
              <a:hlinkClick xmlns:r="http://schemas.openxmlformats.org/officeDocument/2006/relationships" r:id="rId2" action="ppaction://hlinksldjump"/>
            </a:rPr>
            <a:t>Севастополь</a:t>
          </a:r>
          <a:endParaRPr lang="ru-RU" dirty="0">
            <a:latin typeface="Arial Black" pitchFamily="34" charset="0"/>
          </a:endParaRPr>
        </a:p>
      </dgm:t>
    </dgm:pt>
    <dgm:pt modelId="{06723219-9F25-40A3-9AE2-98F829419428}" type="parTrans" cxnId="{CB158D21-F09B-4CDE-BED1-E20CF7E618DF}">
      <dgm:prSet/>
      <dgm:spPr/>
      <dgm:t>
        <a:bodyPr/>
        <a:lstStyle/>
        <a:p>
          <a:endParaRPr lang="ru-RU"/>
        </a:p>
      </dgm:t>
    </dgm:pt>
    <dgm:pt modelId="{CB1F6F98-0C19-4A01-92D3-3039BA368F93}" type="sibTrans" cxnId="{CB158D21-F09B-4CDE-BED1-E20CF7E618DF}">
      <dgm:prSet/>
      <dgm:spPr/>
      <dgm:t>
        <a:bodyPr/>
        <a:lstStyle/>
        <a:p>
          <a:endParaRPr lang="ru-RU"/>
        </a:p>
      </dgm:t>
    </dgm:pt>
    <dgm:pt modelId="{265DB13B-A8E4-48F8-A5AF-C444164DC6AE}">
      <dgm:prSet phldrT="[Текст]"/>
      <dgm:spPr/>
      <dgm:t>
        <a:bodyPr/>
        <a:lstStyle/>
        <a:p>
          <a:r>
            <a:rPr lang="ru-RU" dirty="0" smtClean="0">
              <a:latin typeface="Arial Black" pitchFamily="34" charset="0"/>
              <a:hlinkClick xmlns:r="http://schemas.openxmlformats.org/officeDocument/2006/relationships" r:id="rId3" action="ppaction://hlinksldjump"/>
            </a:rPr>
            <a:t>Одесса</a:t>
          </a:r>
          <a:endParaRPr lang="ru-RU" dirty="0">
            <a:latin typeface="Arial Black" pitchFamily="34" charset="0"/>
          </a:endParaRPr>
        </a:p>
      </dgm:t>
    </dgm:pt>
    <dgm:pt modelId="{008918AC-D06E-4386-ADAE-9EA45B9DB3C2}" type="parTrans" cxnId="{A8117331-BA76-4EBE-86AD-40DA2F9C79E2}">
      <dgm:prSet/>
      <dgm:spPr/>
      <dgm:t>
        <a:bodyPr/>
        <a:lstStyle/>
        <a:p>
          <a:endParaRPr lang="ru-RU"/>
        </a:p>
      </dgm:t>
    </dgm:pt>
    <dgm:pt modelId="{A73E03E6-9D5C-4E09-A4A0-CD126C442368}" type="sibTrans" cxnId="{A8117331-BA76-4EBE-86AD-40DA2F9C79E2}">
      <dgm:prSet/>
      <dgm:spPr/>
      <dgm:t>
        <a:bodyPr/>
        <a:lstStyle/>
        <a:p>
          <a:endParaRPr lang="ru-RU"/>
        </a:p>
      </dgm:t>
    </dgm:pt>
    <dgm:pt modelId="{47D6DF42-E94F-416C-B16B-F1221C0B747B}">
      <dgm:prSet phldrT="[Текст]"/>
      <dgm:spPr/>
      <dgm:t>
        <a:bodyPr/>
        <a:lstStyle/>
        <a:p>
          <a:r>
            <a:rPr lang="ru-RU" dirty="0" smtClean="0">
              <a:latin typeface="Arial Black" pitchFamily="34" charset="0"/>
              <a:hlinkClick xmlns:r="http://schemas.openxmlformats.org/officeDocument/2006/relationships" r:id="rId4" action="ppaction://hlinksldjump"/>
            </a:rPr>
            <a:t>Москва </a:t>
          </a:r>
          <a:endParaRPr lang="ru-RU" dirty="0">
            <a:latin typeface="Arial Black" pitchFamily="34" charset="0"/>
          </a:endParaRPr>
        </a:p>
      </dgm:t>
    </dgm:pt>
    <dgm:pt modelId="{20D96A6C-6779-4F5E-B17C-5EA3A048BD01}" type="parTrans" cxnId="{A6D4E24A-03FF-45A6-AFA6-0FD09CD84148}">
      <dgm:prSet/>
      <dgm:spPr/>
      <dgm:t>
        <a:bodyPr/>
        <a:lstStyle/>
        <a:p>
          <a:endParaRPr lang="ru-RU"/>
        </a:p>
      </dgm:t>
    </dgm:pt>
    <dgm:pt modelId="{765F04E0-8377-48DF-9014-9E79ED2F6540}" type="sibTrans" cxnId="{A6D4E24A-03FF-45A6-AFA6-0FD09CD84148}">
      <dgm:prSet/>
      <dgm:spPr/>
      <dgm:t>
        <a:bodyPr/>
        <a:lstStyle/>
        <a:p>
          <a:endParaRPr lang="ru-RU"/>
        </a:p>
      </dgm:t>
    </dgm:pt>
    <dgm:pt modelId="{F9537626-799F-45A6-B324-F726C2630422}">
      <dgm:prSet/>
      <dgm:spPr/>
      <dgm:t>
        <a:bodyPr/>
        <a:lstStyle/>
        <a:p>
          <a:r>
            <a:rPr lang="ru-RU" dirty="0" smtClean="0">
              <a:latin typeface="Arial Black" pitchFamily="34" charset="0"/>
              <a:hlinkClick xmlns:r="http://schemas.openxmlformats.org/officeDocument/2006/relationships" r:id="rId5" action="ppaction://hlinksldjump"/>
            </a:rPr>
            <a:t>Сталинград</a:t>
          </a:r>
          <a:endParaRPr lang="ru-RU" dirty="0">
            <a:latin typeface="Arial Black" pitchFamily="34" charset="0"/>
          </a:endParaRPr>
        </a:p>
      </dgm:t>
    </dgm:pt>
    <dgm:pt modelId="{7FAB4D9E-EBB9-40CF-B98E-C2F7B264ADE9}" type="parTrans" cxnId="{10029ACD-D69A-4758-AC4F-B0FA0F0B676D}">
      <dgm:prSet/>
      <dgm:spPr/>
      <dgm:t>
        <a:bodyPr/>
        <a:lstStyle/>
        <a:p>
          <a:endParaRPr lang="ru-RU"/>
        </a:p>
      </dgm:t>
    </dgm:pt>
    <dgm:pt modelId="{32C9D691-8A31-4348-A08A-8288C554D356}" type="sibTrans" cxnId="{10029ACD-D69A-4758-AC4F-B0FA0F0B676D}">
      <dgm:prSet/>
      <dgm:spPr/>
      <dgm:t>
        <a:bodyPr/>
        <a:lstStyle/>
        <a:p>
          <a:endParaRPr lang="ru-RU"/>
        </a:p>
      </dgm:t>
    </dgm:pt>
    <dgm:pt modelId="{8DB90916-A458-4912-9D06-A80373B8F67B}">
      <dgm:prSet/>
      <dgm:spPr/>
      <dgm:t>
        <a:bodyPr/>
        <a:lstStyle/>
        <a:p>
          <a:r>
            <a:rPr lang="ru-RU" dirty="0" smtClean="0">
              <a:latin typeface="Arial Black" pitchFamily="34" charset="0"/>
              <a:hlinkClick xmlns:r="http://schemas.openxmlformats.org/officeDocument/2006/relationships" r:id="rId6" action="ppaction://hlinksldjump"/>
            </a:rPr>
            <a:t>Киев</a:t>
          </a:r>
          <a:endParaRPr lang="ru-RU" dirty="0">
            <a:latin typeface="Arial Black" pitchFamily="34" charset="0"/>
          </a:endParaRPr>
        </a:p>
      </dgm:t>
    </dgm:pt>
    <dgm:pt modelId="{6E41E1BA-32EB-4D5F-ACA0-7A50FC330D33}" type="parTrans" cxnId="{D83B2C38-C948-47A8-84D6-D759B9BA31CB}">
      <dgm:prSet/>
      <dgm:spPr/>
      <dgm:t>
        <a:bodyPr/>
        <a:lstStyle/>
        <a:p>
          <a:endParaRPr lang="ru-RU"/>
        </a:p>
      </dgm:t>
    </dgm:pt>
    <dgm:pt modelId="{5D260CBB-5433-41CF-BF9C-2CDA201B15D8}" type="sibTrans" cxnId="{D83B2C38-C948-47A8-84D6-D759B9BA31CB}">
      <dgm:prSet/>
      <dgm:spPr/>
      <dgm:t>
        <a:bodyPr/>
        <a:lstStyle/>
        <a:p>
          <a:endParaRPr lang="ru-RU"/>
        </a:p>
      </dgm:t>
    </dgm:pt>
    <dgm:pt modelId="{687D6D04-BF96-4A88-BB4F-3E377BBDBF13}">
      <dgm:prSet/>
      <dgm:spPr/>
      <dgm:t>
        <a:bodyPr/>
        <a:lstStyle/>
        <a:p>
          <a:r>
            <a:rPr lang="ru-RU" dirty="0" smtClean="0">
              <a:latin typeface="Arial Black" pitchFamily="34" charset="0"/>
              <a:hlinkClick xmlns:r="http://schemas.openxmlformats.org/officeDocument/2006/relationships" r:id="rId7" action="ppaction://hlinksldjump"/>
            </a:rPr>
            <a:t>Брест</a:t>
          </a:r>
          <a:endParaRPr lang="ru-RU" dirty="0">
            <a:latin typeface="Arial Black" pitchFamily="34" charset="0"/>
          </a:endParaRPr>
        </a:p>
      </dgm:t>
    </dgm:pt>
    <dgm:pt modelId="{2EF90D5A-703C-4E91-8394-F93223734812}" type="parTrans" cxnId="{0E40E951-0C40-4E1E-BE3B-7F7476CA2BC0}">
      <dgm:prSet/>
      <dgm:spPr/>
      <dgm:t>
        <a:bodyPr/>
        <a:lstStyle/>
        <a:p>
          <a:endParaRPr lang="ru-RU"/>
        </a:p>
      </dgm:t>
    </dgm:pt>
    <dgm:pt modelId="{D1E766F1-BAD4-497F-BD18-B36E72B70E40}" type="sibTrans" cxnId="{0E40E951-0C40-4E1E-BE3B-7F7476CA2BC0}">
      <dgm:prSet/>
      <dgm:spPr/>
      <dgm:t>
        <a:bodyPr/>
        <a:lstStyle/>
        <a:p>
          <a:endParaRPr lang="ru-RU"/>
        </a:p>
      </dgm:t>
    </dgm:pt>
    <dgm:pt modelId="{628F57A5-6D7D-425F-B4FB-90380351FE78}">
      <dgm:prSet/>
      <dgm:spPr/>
      <dgm:t>
        <a:bodyPr/>
        <a:lstStyle/>
        <a:p>
          <a:r>
            <a:rPr lang="ru-RU" dirty="0" smtClean="0">
              <a:latin typeface="Arial Black" pitchFamily="34" charset="0"/>
              <a:hlinkClick xmlns:r="http://schemas.openxmlformats.org/officeDocument/2006/relationships" r:id="rId8" action="ppaction://hlinksldjump"/>
            </a:rPr>
            <a:t>Керчь</a:t>
          </a:r>
          <a:endParaRPr lang="ru-RU" dirty="0">
            <a:latin typeface="Arial Black" pitchFamily="34" charset="0"/>
          </a:endParaRPr>
        </a:p>
      </dgm:t>
    </dgm:pt>
    <dgm:pt modelId="{0A8535A4-35AB-401D-8729-521FAE924CBC}" type="parTrans" cxnId="{0D8081D3-FFAA-4207-B955-802384B81D99}">
      <dgm:prSet/>
      <dgm:spPr/>
      <dgm:t>
        <a:bodyPr/>
        <a:lstStyle/>
        <a:p>
          <a:endParaRPr lang="ru-RU"/>
        </a:p>
      </dgm:t>
    </dgm:pt>
    <dgm:pt modelId="{A84E6E90-1A22-4521-813B-BFC9C7A06F69}" type="sibTrans" cxnId="{0D8081D3-FFAA-4207-B955-802384B81D99}">
      <dgm:prSet/>
      <dgm:spPr/>
      <dgm:t>
        <a:bodyPr/>
        <a:lstStyle/>
        <a:p>
          <a:endParaRPr lang="ru-RU"/>
        </a:p>
      </dgm:t>
    </dgm:pt>
    <dgm:pt modelId="{AFB09755-AA25-4A9E-9F64-550D604B50DF}">
      <dgm:prSet/>
      <dgm:spPr/>
      <dgm:t>
        <a:bodyPr/>
        <a:lstStyle/>
        <a:p>
          <a:r>
            <a:rPr lang="ru-RU" dirty="0" smtClean="0">
              <a:latin typeface="Arial Black" pitchFamily="34" charset="0"/>
              <a:hlinkClick xmlns:r="http://schemas.openxmlformats.org/officeDocument/2006/relationships" r:id="rId9" action="ppaction://hlinksldjump"/>
            </a:rPr>
            <a:t>Новороссийск</a:t>
          </a:r>
          <a:endParaRPr lang="ru-RU" dirty="0">
            <a:latin typeface="Arial Black" pitchFamily="34" charset="0"/>
          </a:endParaRPr>
        </a:p>
      </dgm:t>
    </dgm:pt>
    <dgm:pt modelId="{1E7676BE-D0E7-4633-8BD2-45A8D3A84CFF}" type="parTrans" cxnId="{265653DD-5E51-4A17-933C-080A564AC14B}">
      <dgm:prSet/>
      <dgm:spPr/>
      <dgm:t>
        <a:bodyPr/>
        <a:lstStyle/>
        <a:p>
          <a:endParaRPr lang="ru-RU"/>
        </a:p>
      </dgm:t>
    </dgm:pt>
    <dgm:pt modelId="{D667E6E5-92AD-4298-B61D-B536FA2F9BB8}" type="sibTrans" cxnId="{265653DD-5E51-4A17-933C-080A564AC14B}">
      <dgm:prSet/>
      <dgm:spPr/>
      <dgm:t>
        <a:bodyPr/>
        <a:lstStyle/>
        <a:p>
          <a:endParaRPr lang="ru-RU"/>
        </a:p>
      </dgm:t>
    </dgm:pt>
    <dgm:pt modelId="{6FC44423-92ED-4935-918F-920ACAD19283}">
      <dgm:prSet/>
      <dgm:spPr/>
      <dgm:t>
        <a:bodyPr/>
        <a:lstStyle/>
        <a:p>
          <a:r>
            <a:rPr lang="ru-RU" dirty="0" smtClean="0">
              <a:latin typeface="Arial Black" pitchFamily="34" charset="0"/>
              <a:hlinkClick xmlns:r="http://schemas.openxmlformats.org/officeDocument/2006/relationships" r:id="rId10" action="ppaction://hlinksldjump"/>
            </a:rPr>
            <a:t>Минск</a:t>
          </a:r>
          <a:endParaRPr lang="ru-RU" dirty="0">
            <a:latin typeface="Arial Black" pitchFamily="34" charset="0"/>
          </a:endParaRPr>
        </a:p>
      </dgm:t>
    </dgm:pt>
    <dgm:pt modelId="{DA6E7794-FAF3-49AE-893E-2BEE35610CEE}" type="parTrans" cxnId="{DEDD2D69-2A01-4CEA-BE19-201DAA646F96}">
      <dgm:prSet/>
      <dgm:spPr/>
      <dgm:t>
        <a:bodyPr/>
        <a:lstStyle/>
        <a:p>
          <a:endParaRPr lang="ru-RU"/>
        </a:p>
      </dgm:t>
    </dgm:pt>
    <dgm:pt modelId="{CD415F71-D48F-4D70-96F1-80B52ECA0CB3}" type="sibTrans" cxnId="{DEDD2D69-2A01-4CEA-BE19-201DAA646F96}">
      <dgm:prSet/>
      <dgm:spPr/>
      <dgm:t>
        <a:bodyPr/>
        <a:lstStyle/>
        <a:p>
          <a:endParaRPr lang="ru-RU"/>
        </a:p>
      </dgm:t>
    </dgm:pt>
    <dgm:pt modelId="{E86A334E-2D50-414D-867D-B251D5903C23}">
      <dgm:prSet/>
      <dgm:spPr/>
      <dgm:t>
        <a:bodyPr/>
        <a:lstStyle/>
        <a:p>
          <a:r>
            <a:rPr lang="ru-RU" dirty="0" smtClean="0">
              <a:latin typeface="Arial Black" pitchFamily="34" charset="0"/>
              <a:hlinkClick xmlns:r="http://schemas.openxmlformats.org/officeDocument/2006/relationships" r:id="rId11" action="ppaction://hlinksldjump"/>
            </a:rPr>
            <a:t>Тула</a:t>
          </a:r>
          <a:endParaRPr lang="ru-RU" dirty="0">
            <a:latin typeface="Arial Black" pitchFamily="34" charset="0"/>
          </a:endParaRPr>
        </a:p>
      </dgm:t>
    </dgm:pt>
    <dgm:pt modelId="{801F52AA-936A-43D9-A4CA-76D73A638D8A}" type="parTrans" cxnId="{699B1189-4364-4BE7-950A-E5A32A8570D4}">
      <dgm:prSet/>
      <dgm:spPr/>
      <dgm:t>
        <a:bodyPr/>
        <a:lstStyle/>
        <a:p>
          <a:endParaRPr lang="ru-RU"/>
        </a:p>
      </dgm:t>
    </dgm:pt>
    <dgm:pt modelId="{DB2B3A69-48F0-4321-AB94-C522B0B21557}" type="sibTrans" cxnId="{699B1189-4364-4BE7-950A-E5A32A8570D4}">
      <dgm:prSet/>
      <dgm:spPr/>
      <dgm:t>
        <a:bodyPr/>
        <a:lstStyle/>
        <a:p>
          <a:endParaRPr lang="ru-RU"/>
        </a:p>
      </dgm:t>
    </dgm:pt>
    <dgm:pt modelId="{6EDB695B-19B2-49F4-BE3B-246419781920}">
      <dgm:prSet/>
      <dgm:spPr/>
      <dgm:t>
        <a:bodyPr/>
        <a:lstStyle/>
        <a:p>
          <a:r>
            <a:rPr lang="ru-RU" dirty="0" smtClean="0">
              <a:latin typeface="Arial Black" pitchFamily="34" charset="0"/>
              <a:hlinkClick xmlns:r="http://schemas.openxmlformats.org/officeDocument/2006/relationships" r:id="rId12" action="ppaction://hlinksldjump"/>
            </a:rPr>
            <a:t>Мурманск</a:t>
          </a:r>
          <a:endParaRPr lang="ru-RU" dirty="0">
            <a:latin typeface="Arial Black" pitchFamily="34" charset="0"/>
          </a:endParaRPr>
        </a:p>
      </dgm:t>
    </dgm:pt>
    <dgm:pt modelId="{75A274FC-7E08-48BF-AC6B-CCFBAE09198E}" type="parTrans" cxnId="{7FDF5D16-3F65-46ED-B7E0-B5CB200535E1}">
      <dgm:prSet/>
      <dgm:spPr/>
      <dgm:t>
        <a:bodyPr/>
        <a:lstStyle/>
        <a:p>
          <a:endParaRPr lang="ru-RU"/>
        </a:p>
      </dgm:t>
    </dgm:pt>
    <dgm:pt modelId="{A7F16FBE-7617-4FE3-BAD9-4EC412534EBF}" type="sibTrans" cxnId="{7FDF5D16-3F65-46ED-B7E0-B5CB200535E1}">
      <dgm:prSet/>
      <dgm:spPr/>
      <dgm:t>
        <a:bodyPr/>
        <a:lstStyle/>
        <a:p>
          <a:endParaRPr lang="ru-RU"/>
        </a:p>
      </dgm:t>
    </dgm:pt>
    <dgm:pt modelId="{5574710A-AAAC-454D-A1DD-6DF141055E93}">
      <dgm:prSet/>
      <dgm:spPr/>
      <dgm:t>
        <a:bodyPr/>
        <a:lstStyle/>
        <a:p>
          <a:r>
            <a:rPr lang="ru-RU" dirty="0" smtClean="0">
              <a:latin typeface="Arial Black" pitchFamily="34" charset="0"/>
              <a:hlinkClick xmlns:r="http://schemas.openxmlformats.org/officeDocument/2006/relationships" r:id="rId13" action="ppaction://hlinksldjump"/>
            </a:rPr>
            <a:t>Смоленск</a:t>
          </a:r>
          <a:endParaRPr lang="ru-RU" dirty="0">
            <a:latin typeface="Arial Black" pitchFamily="34" charset="0"/>
          </a:endParaRPr>
        </a:p>
      </dgm:t>
    </dgm:pt>
    <dgm:pt modelId="{BA7BFCF7-EC70-4A6F-9C5D-06CF597A5E6B}" type="parTrans" cxnId="{115C30E8-9F32-4738-A212-F87340438DA7}">
      <dgm:prSet/>
      <dgm:spPr/>
      <dgm:t>
        <a:bodyPr/>
        <a:lstStyle/>
        <a:p>
          <a:endParaRPr lang="ru-RU"/>
        </a:p>
      </dgm:t>
    </dgm:pt>
    <dgm:pt modelId="{3075E70B-0878-41A1-BE44-093E4996CF5C}" type="sibTrans" cxnId="{115C30E8-9F32-4738-A212-F87340438DA7}">
      <dgm:prSet/>
      <dgm:spPr/>
      <dgm:t>
        <a:bodyPr/>
        <a:lstStyle/>
        <a:p>
          <a:endParaRPr lang="ru-RU"/>
        </a:p>
      </dgm:t>
    </dgm:pt>
    <dgm:pt modelId="{92F3C203-DE79-45F9-B702-65BDC22E6C96}" type="pres">
      <dgm:prSet presAssocID="{38A1E738-3996-496F-9577-F86122DD9B5E}" presName="Name0" presStyleCnt="0">
        <dgm:presLayoutVars>
          <dgm:dir/>
          <dgm:resizeHandles val="exact"/>
        </dgm:presLayoutVars>
      </dgm:prSet>
      <dgm:spPr/>
      <dgm:t>
        <a:bodyPr/>
        <a:lstStyle/>
        <a:p>
          <a:endParaRPr lang="ru-RU"/>
        </a:p>
      </dgm:t>
    </dgm:pt>
    <dgm:pt modelId="{51417E03-8F71-4E05-898E-A12460624BC8}" type="pres">
      <dgm:prSet presAssocID="{CE3CDC3D-CCEE-4E89-8B17-EB67A7EB9536}" presName="compNode" presStyleCnt="0"/>
      <dgm:spPr/>
    </dgm:pt>
    <dgm:pt modelId="{7C7B89A9-74D1-4CAB-A30F-B359FF466A8F}" type="pres">
      <dgm:prSet presAssocID="{CE3CDC3D-CCEE-4E89-8B17-EB67A7EB9536}" presName="pictRect" presStyleLbl="node1" presStyleIdx="0" presStyleCnt="13"/>
      <dgm:spPr>
        <a:blipFill rotWithShape="0">
          <a:blip xmlns:r="http://schemas.openxmlformats.org/officeDocument/2006/relationships" r:embed="rId14"/>
          <a:stretch>
            <a:fillRect/>
          </a:stretch>
        </a:blipFill>
      </dgm:spPr>
    </dgm:pt>
    <dgm:pt modelId="{467DF2A8-4095-40F9-8E7F-7497CF14F272}" type="pres">
      <dgm:prSet presAssocID="{CE3CDC3D-CCEE-4E89-8B17-EB67A7EB9536}" presName="textRect" presStyleLbl="revTx" presStyleIdx="0" presStyleCnt="13">
        <dgm:presLayoutVars>
          <dgm:bulletEnabled val="1"/>
        </dgm:presLayoutVars>
      </dgm:prSet>
      <dgm:spPr/>
      <dgm:t>
        <a:bodyPr/>
        <a:lstStyle/>
        <a:p>
          <a:endParaRPr lang="ru-RU"/>
        </a:p>
      </dgm:t>
    </dgm:pt>
    <dgm:pt modelId="{88090391-4FDD-4AF8-9ADA-6B0B178166AC}" type="pres">
      <dgm:prSet presAssocID="{84569CC4-255D-4914-8FC4-F829B279EA2F}" presName="sibTrans" presStyleLbl="sibTrans2D1" presStyleIdx="0" presStyleCnt="0"/>
      <dgm:spPr/>
      <dgm:t>
        <a:bodyPr/>
        <a:lstStyle/>
        <a:p>
          <a:endParaRPr lang="ru-RU"/>
        </a:p>
      </dgm:t>
    </dgm:pt>
    <dgm:pt modelId="{1D3A9EDC-5792-4C31-9B97-456CFD74D4BC}" type="pres">
      <dgm:prSet presAssocID="{F9537626-799F-45A6-B324-F726C2630422}" presName="compNode" presStyleCnt="0"/>
      <dgm:spPr/>
    </dgm:pt>
    <dgm:pt modelId="{83DE2FFA-64EF-4149-B11B-A276C92CCB95}" type="pres">
      <dgm:prSet presAssocID="{F9537626-799F-45A6-B324-F726C2630422}" presName="pictRect" presStyleLbl="node1" presStyleIdx="1" presStyleCnt="13"/>
      <dgm:spPr>
        <a:blipFill rotWithShape="0">
          <a:blip xmlns:r="http://schemas.openxmlformats.org/officeDocument/2006/relationships" r:embed="rId15"/>
          <a:stretch>
            <a:fillRect/>
          </a:stretch>
        </a:blipFill>
      </dgm:spPr>
    </dgm:pt>
    <dgm:pt modelId="{772F8A33-AEBE-4F98-81A5-1FDAF873F555}" type="pres">
      <dgm:prSet presAssocID="{F9537626-799F-45A6-B324-F726C2630422}" presName="textRect" presStyleLbl="revTx" presStyleIdx="1" presStyleCnt="13">
        <dgm:presLayoutVars>
          <dgm:bulletEnabled val="1"/>
        </dgm:presLayoutVars>
      </dgm:prSet>
      <dgm:spPr/>
      <dgm:t>
        <a:bodyPr/>
        <a:lstStyle/>
        <a:p>
          <a:endParaRPr lang="ru-RU"/>
        </a:p>
      </dgm:t>
    </dgm:pt>
    <dgm:pt modelId="{3FD9CB9D-1EB6-4DCE-820C-5A75D1D88C46}" type="pres">
      <dgm:prSet presAssocID="{32C9D691-8A31-4348-A08A-8288C554D356}" presName="sibTrans" presStyleLbl="sibTrans2D1" presStyleIdx="0" presStyleCnt="0"/>
      <dgm:spPr/>
      <dgm:t>
        <a:bodyPr/>
        <a:lstStyle/>
        <a:p>
          <a:endParaRPr lang="ru-RU"/>
        </a:p>
      </dgm:t>
    </dgm:pt>
    <dgm:pt modelId="{20ABA1BB-DE5F-4A01-A0E8-E9B46D842421}" type="pres">
      <dgm:prSet presAssocID="{8AF8CD11-EAFC-44CF-BBAA-599DB553DBE4}" presName="compNode" presStyleCnt="0"/>
      <dgm:spPr/>
    </dgm:pt>
    <dgm:pt modelId="{BE95CC82-B2FD-4B60-9DB9-4D6DD65011AF}" type="pres">
      <dgm:prSet presAssocID="{8AF8CD11-EAFC-44CF-BBAA-599DB553DBE4}" presName="pictRect" presStyleLbl="node1" presStyleIdx="2" presStyleCnt="13"/>
      <dgm:spPr>
        <a:blipFill rotWithShape="0">
          <a:blip xmlns:r="http://schemas.openxmlformats.org/officeDocument/2006/relationships" r:embed="rId16"/>
          <a:stretch>
            <a:fillRect/>
          </a:stretch>
        </a:blipFill>
      </dgm:spPr>
    </dgm:pt>
    <dgm:pt modelId="{A14F0228-E89B-4B3D-9272-8A5D59CCD25E}" type="pres">
      <dgm:prSet presAssocID="{8AF8CD11-EAFC-44CF-BBAA-599DB553DBE4}" presName="textRect" presStyleLbl="revTx" presStyleIdx="2" presStyleCnt="13">
        <dgm:presLayoutVars>
          <dgm:bulletEnabled val="1"/>
        </dgm:presLayoutVars>
      </dgm:prSet>
      <dgm:spPr/>
      <dgm:t>
        <a:bodyPr/>
        <a:lstStyle/>
        <a:p>
          <a:endParaRPr lang="ru-RU"/>
        </a:p>
      </dgm:t>
    </dgm:pt>
    <dgm:pt modelId="{57B661E1-BE03-4AAB-974A-138EB8289051}" type="pres">
      <dgm:prSet presAssocID="{CB1F6F98-0C19-4A01-92D3-3039BA368F93}" presName="sibTrans" presStyleLbl="sibTrans2D1" presStyleIdx="0" presStyleCnt="0"/>
      <dgm:spPr/>
      <dgm:t>
        <a:bodyPr/>
        <a:lstStyle/>
        <a:p>
          <a:endParaRPr lang="ru-RU"/>
        </a:p>
      </dgm:t>
    </dgm:pt>
    <dgm:pt modelId="{988E1B61-247B-466F-9D39-28D02583F76F}" type="pres">
      <dgm:prSet presAssocID="{265DB13B-A8E4-48F8-A5AF-C444164DC6AE}" presName="compNode" presStyleCnt="0"/>
      <dgm:spPr/>
    </dgm:pt>
    <dgm:pt modelId="{D7C80018-5754-4278-AD00-5783E1E45DA9}" type="pres">
      <dgm:prSet presAssocID="{265DB13B-A8E4-48F8-A5AF-C444164DC6AE}" presName="pictRect" presStyleLbl="node1" presStyleIdx="3" presStyleCnt="13"/>
      <dgm:spPr>
        <a:blipFill rotWithShape="0">
          <a:blip xmlns:r="http://schemas.openxmlformats.org/officeDocument/2006/relationships" r:embed="rId17"/>
          <a:stretch>
            <a:fillRect/>
          </a:stretch>
        </a:blipFill>
      </dgm:spPr>
    </dgm:pt>
    <dgm:pt modelId="{DABD2535-DB66-47BE-AB20-731AE54CA5D6}" type="pres">
      <dgm:prSet presAssocID="{265DB13B-A8E4-48F8-A5AF-C444164DC6AE}" presName="textRect" presStyleLbl="revTx" presStyleIdx="3" presStyleCnt="13">
        <dgm:presLayoutVars>
          <dgm:bulletEnabled val="1"/>
        </dgm:presLayoutVars>
      </dgm:prSet>
      <dgm:spPr/>
      <dgm:t>
        <a:bodyPr/>
        <a:lstStyle/>
        <a:p>
          <a:endParaRPr lang="ru-RU"/>
        </a:p>
      </dgm:t>
    </dgm:pt>
    <dgm:pt modelId="{4E4FE16D-C02C-430C-BE6D-B6220FA08AC1}" type="pres">
      <dgm:prSet presAssocID="{A73E03E6-9D5C-4E09-A4A0-CD126C442368}" presName="sibTrans" presStyleLbl="sibTrans2D1" presStyleIdx="0" presStyleCnt="0"/>
      <dgm:spPr/>
      <dgm:t>
        <a:bodyPr/>
        <a:lstStyle/>
        <a:p>
          <a:endParaRPr lang="ru-RU"/>
        </a:p>
      </dgm:t>
    </dgm:pt>
    <dgm:pt modelId="{3F703731-889A-402D-AB8E-00640FC49BD6}" type="pres">
      <dgm:prSet presAssocID="{47D6DF42-E94F-416C-B16B-F1221C0B747B}" presName="compNode" presStyleCnt="0"/>
      <dgm:spPr/>
    </dgm:pt>
    <dgm:pt modelId="{27094D78-B1BE-419D-9887-17D26408EDAE}" type="pres">
      <dgm:prSet presAssocID="{47D6DF42-E94F-416C-B16B-F1221C0B747B}" presName="pictRect" presStyleLbl="node1" presStyleIdx="4" presStyleCnt="13"/>
      <dgm:spPr>
        <a:blipFill rotWithShape="0">
          <a:blip xmlns:r="http://schemas.openxmlformats.org/officeDocument/2006/relationships" r:embed="rId18"/>
          <a:stretch>
            <a:fillRect/>
          </a:stretch>
        </a:blipFill>
      </dgm:spPr>
    </dgm:pt>
    <dgm:pt modelId="{B99CF8E7-02BA-4AFF-8B2A-FB829748B50C}" type="pres">
      <dgm:prSet presAssocID="{47D6DF42-E94F-416C-B16B-F1221C0B747B}" presName="textRect" presStyleLbl="revTx" presStyleIdx="4" presStyleCnt="13">
        <dgm:presLayoutVars>
          <dgm:bulletEnabled val="1"/>
        </dgm:presLayoutVars>
      </dgm:prSet>
      <dgm:spPr/>
      <dgm:t>
        <a:bodyPr/>
        <a:lstStyle/>
        <a:p>
          <a:endParaRPr lang="ru-RU"/>
        </a:p>
      </dgm:t>
    </dgm:pt>
    <dgm:pt modelId="{D5C6703B-6F63-4273-A248-4B5B11FB98D2}" type="pres">
      <dgm:prSet presAssocID="{765F04E0-8377-48DF-9014-9E79ED2F6540}" presName="sibTrans" presStyleLbl="sibTrans2D1" presStyleIdx="0" presStyleCnt="0"/>
      <dgm:spPr/>
      <dgm:t>
        <a:bodyPr/>
        <a:lstStyle/>
        <a:p>
          <a:endParaRPr lang="ru-RU"/>
        </a:p>
      </dgm:t>
    </dgm:pt>
    <dgm:pt modelId="{30A07020-70D9-4CF3-A60C-426A8FB5E23B}" type="pres">
      <dgm:prSet presAssocID="{8DB90916-A458-4912-9D06-A80373B8F67B}" presName="compNode" presStyleCnt="0"/>
      <dgm:spPr/>
    </dgm:pt>
    <dgm:pt modelId="{16C67B4A-A081-434B-8AFB-5A366C69CE96}" type="pres">
      <dgm:prSet presAssocID="{8DB90916-A458-4912-9D06-A80373B8F67B}" presName="pictRect" presStyleLbl="node1" presStyleIdx="5" presStyleCnt="13"/>
      <dgm:spPr>
        <a:blipFill rotWithShape="0">
          <a:blip xmlns:r="http://schemas.openxmlformats.org/officeDocument/2006/relationships" r:embed="rId19"/>
          <a:stretch>
            <a:fillRect/>
          </a:stretch>
        </a:blipFill>
      </dgm:spPr>
    </dgm:pt>
    <dgm:pt modelId="{DC86AC20-49DB-4715-B401-C05B00C85007}" type="pres">
      <dgm:prSet presAssocID="{8DB90916-A458-4912-9D06-A80373B8F67B}" presName="textRect" presStyleLbl="revTx" presStyleIdx="5" presStyleCnt="13">
        <dgm:presLayoutVars>
          <dgm:bulletEnabled val="1"/>
        </dgm:presLayoutVars>
      </dgm:prSet>
      <dgm:spPr/>
      <dgm:t>
        <a:bodyPr/>
        <a:lstStyle/>
        <a:p>
          <a:endParaRPr lang="ru-RU"/>
        </a:p>
      </dgm:t>
    </dgm:pt>
    <dgm:pt modelId="{93F833BB-137B-4D80-99F2-74991D1D2C67}" type="pres">
      <dgm:prSet presAssocID="{5D260CBB-5433-41CF-BF9C-2CDA201B15D8}" presName="sibTrans" presStyleLbl="sibTrans2D1" presStyleIdx="0" presStyleCnt="0"/>
      <dgm:spPr/>
      <dgm:t>
        <a:bodyPr/>
        <a:lstStyle/>
        <a:p>
          <a:endParaRPr lang="ru-RU"/>
        </a:p>
      </dgm:t>
    </dgm:pt>
    <dgm:pt modelId="{76C22225-AAFD-4A4D-B4F2-36818B5FB793}" type="pres">
      <dgm:prSet presAssocID="{687D6D04-BF96-4A88-BB4F-3E377BBDBF13}" presName="compNode" presStyleCnt="0"/>
      <dgm:spPr/>
    </dgm:pt>
    <dgm:pt modelId="{CBA4B5D3-A347-4C4E-B266-4C9445903048}" type="pres">
      <dgm:prSet presAssocID="{687D6D04-BF96-4A88-BB4F-3E377BBDBF13}" presName="pictRect" presStyleLbl="node1" presStyleIdx="6" presStyleCnt="13"/>
      <dgm:spPr>
        <a:blipFill rotWithShape="0">
          <a:blip xmlns:r="http://schemas.openxmlformats.org/officeDocument/2006/relationships" r:embed="rId20"/>
          <a:stretch>
            <a:fillRect/>
          </a:stretch>
        </a:blipFill>
      </dgm:spPr>
    </dgm:pt>
    <dgm:pt modelId="{73FDFFB1-9DAE-498C-A835-00777F8DD3F3}" type="pres">
      <dgm:prSet presAssocID="{687D6D04-BF96-4A88-BB4F-3E377BBDBF13}" presName="textRect" presStyleLbl="revTx" presStyleIdx="6" presStyleCnt="13">
        <dgm:presLayoutVars>
          <dgm:bulletEnabled val="1"/>
        </dgm:presLayoutVars>
      </dgm:prSet>
      <dgm:spPr/>
      <dgm:t>
        <a:bodyPr/>
        <a:lstStyle/>
        <a:p>
          <a:endParaRPr lang="ru-RU"/>
        </a:p>
      </dgm:t>
    </dgm:pt>
    <dgm:pt modelId="{C7BF0C16-FEEA-498F-8107-CD44CE645371}" type="pres">
      <dgm:prSet presAssocID="{D1E766F1-BAD4-497F-BD18-B36E72B70E40}" presName="sibTrans" presStyleLbl="sibTrans2D1" presStyleIdx="0" presStyleCnt="0"/>
      <dgm:spPr/>
      <dgm:t>
        <a:bodyPr/>
        <a:lstStyle/>
        <a:p>
          <a:endParaRPr lang="ru-RU"/>
        </a:p>
      </dgm:t>
    </dgm:pt>
    <dgm:pt modelId="{E610129B-3F68-40E4-938E-33AF0D9D02AD}" type="pres">
      <dgm:prSet presAssocID="{628F57A5-6D7D-425F-B4FB-90380351FE78}" presName="compNode" presStyleCnt="0"/>
      <dgm:spPr/>
    </dgm:pt>
    <dgm:pt modelId="{4A637550-600F-420B-A61F-D3B83D3BB37A}" type="pres">
      <dgm:prSet presAssocID="{628F57A5-6D7D-425F-B4FB-90380351FE78}" presName="pictRect" presStyleLbl="node1" presStyleIdx="7" presStyleCnt="13"/>
      <dgm:spPr>
        <a:blipFill rotWithShape="0">
          <a:blip xmlns:r="http://schemas.openxmlformats.org/officeDocument/2006/relationships" r:embed="rId21"/>
          <a:stretch>
            <a:fillRect/>
          </a:stretch>
        </a:blipFill>
      </dgm:spPr>
    </dgm:pt>
    <dgm:pt modelId="{1BBE1479-279F-4917-A572-C1E159E03A4E}" type="pres">
      <dgm:prSet presAssocID="{628F57A5-6D7D-425F-B4FB-90380351FE78}" presName="textRect" presStyleLbl="revTx" presStyleIdx="7" presStyleCnt="13">
        <dgm:presLayoutVars>
          <dgm:bulletEnabled val="1"/>
        </dgm:presLayoutVars>
      </dgm:prSet>
      <dgm:spPr/>
      <dgm:t>
        <a:bodyPr/>
        <a:lstStyle/>
        <a:p>
          <a:endParaRPr lang="ru-RU"/>
        </a:p>
      </dgm:t>
    </dgm:pt>
    <dgm:pt modelId="{4BFE3EEF-3274-443E-AB6B-EC0B4ADAE3CD}" type="pres">
      <dgm:prSet presAssocID="{A84E6E90-1A22-4521-813B-BFC9C7A06F69}" presName="sibTrans" presStyleLbl="sibTrans2D1" presStyleIdx="0" presStyleCnt="0"/>
      <dgm:spPr/>
      <dgm:t>
        <a:bodyPr/>
        <a:lstStyle/>
        <a:p>
          <a:endParaRPr lang="ru-RU"/>
        </a:p>
      </dgm:t>
    </dgm:pt>
    <dgm:pt modelId="{28FB32C0-6ACC-4DF2-888C-A27B9C2D0EFC}" type="pres">
      <dgm:prSet presAssocID="{AFB09755-AA25-4A9E-9F64-550D604B50DF}" presName="compNode" presStyleCnt="0"/>
      <dgm:spPr/>
    </dgm:pt>
    <dgm:pt modelId="{C5C4A99E-7A07-49F2-BDE4-FA88E0CE721F}" type="pres">
      <dgm:prSet presAssocID="{AFB09755-AA25-4A9E-9F64-550D604B50DF}" presName="pictRect" presStyleLbl="node1" presStyleIdx="8" presStyleCnt="13"/>
      <dgm:spPr>
        <a:blipFill rotWithShape="0">
          <a:blip xmlns:r="http://schemas.openxmlformats.org/officeDocument/2006/relationships" r:embed="rId22"/>
          <a:stretch>
            <a:fillRect/>
          </a:stretch>
        </a:blipFill>
      </dgm:spPr>
    </dgm:pt>
    <dgm:pt modelId="{71DC152C-F1E7-44A3-94D6-9128DFDCA6F5}" type="pres">
      <dgm:prSet presAssocID="{AFB09755-AA25-4A9E-9F64-550D604B50DF}" presName="textRect" presStyleLbl="revTx" presStyleIdx="8" presStyleCnt="13">
        <dgm:presLayoutVars>
          <dgm:bulletEnabled val="1"/>
        </dgm:presLayoutVars>
      </dgm:prSet>
      <dgm:spPr/>
      <dgm:t>
        <a:bodyPr/>
        <a:lstStyle/>
        <a:p>
          <a:endParaRPr lang="ru-RU"/>
        </a:p>
      </dgm:t>
    </dgm:pt>
    <dgm:pt modelId="{DB11EA0C-394E-4452-845A-312AF41B538D}" type="pres">
      <dgm:prSet presAssocID="{D667E6E5-92AD-4298-B61D-B536FA2F9BB8}" presName="sibTrans" presStyleLbl="sibTrans2D1" presStyleIdx="0" presStyleCnt="0"/>
      <dgm:spPr/>
      <dgm:t>
        <a:bodyPr/>
        <a:lstStyle/>
        <a:p>
          <a:endParaRPr lang="ru-RU"/>
        </a:p>
      </dgm:t>
    </dgm:pt>
    <dgm:pt modelId="{B79F54E7-BA20-48ED-815D-CF37834008F2}" type="pres">
      <dgm:prSet presAssocID="{6FC44423-92ED-4935-918F-920ACAD19283}" presName="compNode" presStyleCnt="0"/>
      <dgm:spPr/>
    </dgm:pt>
    <dgm:pt modelId="{27517B1B-C8EC-453C-893B-863D03B55E66}" type="pres">
      <dgm:prSet presAssocID="{6FC44423-92ED-4935-918F-920ACAD19283}" presName="pictRect" presStyleLbl="node1" presStyleIdx="9" presStyleCnt="13"/>
      <dgm:spPr>
        <a:blipFill rotWithShape="0">
          <a:blip xmlns:r="http://schemas.openxmlformats.org/officeDocument/2006/relationships" r:embed="rId23"/>
          <a:stretch>
            <a:fillRect/>
          </a:stretch>
        </a:blipFill>
      </dgm:spPr>
    </dgm:pt>
    <dgm:pt modelId="{6C48BB0B-04B7-4CA2-8DCF-36ED3825378E}" type="pres">
      <dgm:prSet presAssocID="{6FC44423-92ED-4935-918F-920ACAD19283}" presName="textRect" presStyleLbl="revTx" presStyleIdx="9" presStyleCnt="13">
        <dgm:presLayoutVars>
          <dgm:bulletEnabled val="1"/>
        </dgm:presLayoutVars>
      </dgm:prSet>
      <dgm:spPr/>
      <dgm:t>
        <a:bodyPr/>
        <a:lstStyle/>
        <a:p>
          <a:endParaRPr lang="ru-RU"/>
        </a:p>
      </dgm:t>
    </dgm:pt>
    <dgm:pt modelId="{A184028F-A2EB-40A5-B976-ADFFB07208E6}" type="pres">
      <dgm:prSet presAssocID="{CD415F71-D48F-4D70-96F1-80B52ECA0CB3}" presName="sibTrans" presStyleLbl="sibTrans2D1" presStyleIdx="0" presStyleCnt="0"/>
      <dgm:spPr/>
      <dgm:t>
        <a:bodyPr/>
        <a:lstStyle/>
        <a:p>
          <a:endParaRPr lang="ru-RU"/>
        </a:p>
      </dgm:t>
    </dgm:pt>
    <dgm:pt modelId="{43A616A9-D05F-447B-88C0-B9DDFD673E5D}" type="pres">
      <dgm:prSet presAssocID="{E86A334E-2D50-414D-867D-B251D5903C23}" presName="compNode" presStyleCnt="0"/>
      <dgm:spPr/>
    </dgm:pt>
    <dgm:pt modelId="{5279D034-7DB9-438E-B299-A30A7CC02F71}" type="pres">
      <dgm:prSet presAssocID="{E86A334E-2D50-414D-867D-B251D5903C23}" presName="pictRect" presStyleLbl="node1" presStyleIdx="10" presStyleCnt="13"/>
      <dgm:spPr>
        <a:blipFill rotWithShape="0">
          <a:blip xmlns:r="http://schemas.openxmlformats.org/officeDocument/2006/relationships" r:embed="rId24"/>
          <a:stretch>
            <a:fillRect/>
          </a:stretch>
        </a:blipFill>
      </dgm:spPr>
    </dgm:pt>
    <dgm:pt modelId="{3FE234A2-525A-44DB-A355-9A796AC3A46B}" type="pres">
      <dgm:prSet presAssocID="{E86A334E-2D50-414D-867D-B251D5903C23}" presName="textRect" presStyleLbl="revTx" presStyleIdx="10" presStyleCnt="13">
        <dgm:presLayoutVars>
          <dgm:bulletEnabled val="1"/>
        </dgm:presLayoutVars>
      </dgm:prSet>
      <dgm:spPr/>
      <dgm:t>
        <a:bodyPr/>
        <a:lstStyle/>
        <a:p>
          <a:endParaRPr lang="ru-RU"/>
        </a:p>
      </dgm:t>
    </dgm:pt>
    <dgm:pt modelId="{70487D31-1023-46A5-8D0A-A0104684E679}" type="pres">
      <dgm:prSet presAssocID="{DB2B3A69-48F0-4321-AB94-C522B0B21557}" presName="sibTrans" presStyleLbl="sibTrans2D1" presStyleIdx="0" presStyleCnt="0"/>
      <dgm:spPr/>
      <dgm:t>
        <a:bodyPr/>
        <a:lstStyle/>
        <a:p>
          <a:endParaRPr lang="ru-RU"/>
        </a:p>
      </dgm:t>
    </dgm:pt>
    <dgm:pt modelId="{F9E6B9ED-957C-4A0F-9D97-3556CA727B6D}" type="pres">
      <dgm:prSet presAssocID="{6EDB695B-19B2-49F4-BE3B-246419781920}" presName="compNode" presStyleCnt="0"/>
      <dgm:spPr/>
    </dgm:pt>
    <dgm:pt modelId="{DAC4B1AD-DD1C-4CB6-BE2B-A384D7AFADBA}" type="pres">
      <dgm:prSet presAssocID="{6EDB695B-19B2-49F4-BE3B-246419781920}" presName="pictRect" presStyleLbl="node1" presStyleIdx="11" presStyleCnt="13"/>
      <dgm:spPr>
        <a:blipFill rotWithShape="0">
          <a:blip xmlns:r="http://schemas.openxmlformats.org/officeDocument/2006/relationships" r:embed="rId25"/>
          <a:stretch>
            <a:fillRect/>
          </a:stretch>
        </a:blipFill>
      </dgm:spPr>
    </dgm:pt>
    <dgm:pt modelId="{5CCEA3A3-8FBF-45D8-8261-800D127D66F1}" type="pres">
      <dgm:prSet presAssocID="{6EDB695B-19B2-49F4-BE3B-246419781920}" presName="textRect" presStyleLbl="revTx" presStyleIdx="11" presStyleCnt="13">
        <dgm:presLayoutVars>
          <dgm:bulletEnabled val="1"/>
        </dgm:presLayoutVars>
      </dgm:prSet>
      <dgm:spPr/>
      <dgm:t>
        <a:bodyPr/>
        <a:lstStyle/>
        <a:p>
          <a:endParaRPr lang="ru-RU"/>
        </a:p>
      </dgm:t>
    </dgm:pt>
    <dgm:pt modelId="{F15F859B-EF85-42DF-B22D-14853E78E251}" type="pres">
      <dgm:prSet presAssocID="{A7F16FBE-7617-4FE3-BAD9-4EC412534EBF}" presName="sibTrans" presStyleLbl="sibTrans2D1" presStyleIdx="0" presStyleCnt="0"/>
      <dgm:spPr/>
      <dgm:t>
        <a:bodyPr/>
        <a:lstStyle/>
        <a:p>
          <a:endParaRPr lang="ru-RU"/>
        </a:p>
      </dgm:t>
    </dgm:pt>
    <dgm:pt modelId="{833B0AF0-C5AA-47E9-BD40-9E67114F9940}" type="pres">
      <dgm:prSet presAssocID="{5574710A-AAAC-454D-A1DD-6DF141055E93}" presName="compNode" presStyleCnt="0"/>
      <dgm:spPr/>
    </dgm:pt>
    <dgm:pt modelId="{A37A2B39-81FC-49C6-B3D6-F9DB32C0E856}" type="pres">
      <dgm:prSet presAssocID="{5574710A-AAAC-454D-A1DD-6DF141055E93}" presName="pictRect" presStyleLbl="node1" presStyleIdx="12" presStyleCnt="13"/>
      <dgm:spPr>
        <a:blipFill rotWithShape="0">
          <a:blip xmlns:r="http://schemas.openxmlformats.org/officeDocument/2006/relationships" r:embed="rId26"/>
          <a:stretch>
            <a:fillRect/>
          </a:stretch>
        </a:blipFill>
      </dgm:spPr>
    </dgm:pt>
    <dgm:pt modelId="{8633B591-E691-4993-A957-1ADEB0DC1435}" type="pres">
      <dgm:prSet presAssocID="{5574710A-AAAC-454D-A1DD-6DF141055E93}" presName="textRect" presStyleLbl="revTx" presStyleIdx="12" presStyleCnt="13">
        <dgm:presLayoutVars>
          <dgm:bulletEnabled val="1"/>
        </dgm:presLayoutVars>
      </dgm:prSet>
      <dgm:spPr/>
      <dgm:t>
        <a:bodyPr/>
        <a:lstStyle/>
        <a:p>
          <a:endParaRPr lang="ru-RU"/>
        </a:p>
      </dgm:t>
    </dgm:pt>
  </dgm:ptLst>
  <dgm:cxnLst>
    <dgm:cxn modelId="{F1EAC2D9-4394-4063-B100-1D794BC6C69C}" type="presOf" srcId="{687D6D04-BF96-4A88-BB4F-3E377BBDBF13}" destId="{73FDFFB1-9DAE-498C-A835-00777F8DD3F3}" srcOrd="0" destOrd="0" presId="urn:microsoft.com/office/officeart/2005/8/layout/pList1#1"/>
    <dgm:cxn modelId="{9547316A-A58E-4FEC-8C8F-1A559D3D1A3F}" type="presOf" srcId="{D667E6E5-92AD-4298-B61D-B536FA2F9BB8}" destId="{DB11EA0C-394E-4452-845A-312AF41B538D}" srcOrd="0" destOrd="0" presId="urn:microsoft.com/office/officeart/2005/8/layout/pList1#1"/>
    <dgm:cxn modelId="{485ED7FB-A886-4AD0-B678-0CB55AC2A226}" type="presOf" srcId="{765F04E0-8377-48DF-9014-9E79ED2F6540}" destId="{D5C6703B-6F63-4273-A248-4B5B11FB98D2}" srcOrd="0" destOrd="0" presId="urn:microsoft.com/office/officeart/2005/8/layout/pList1#1"/>
    <dgm:cxn modelId="{87FFC94A-B396-48ED-97D4-31D05DF880AE}" type="presOf" srcId="{A84E6E90-1A22-4521-813B-BFC9C7A06F69}" destId="{4BFE3EEF-3274-443E-AB6B-EC0B4ADAE3CD}" srcOrd="0" destOrd="0" presId="urn:microsoft.com/office/officeart/2005/8/layout/pList1#1"/>
    <dgm:cxn modelId="{265653DD-5E51-4A17-933C-080A564AC14B}" srcId="{38A1E738-3996-496F-9577-F86122DD9B5E}" destId="{AFB09755-AA25-4A9E-9F64-550D604B50DF}" srcOrd="8" destOrd="0" parTransId="{1E7676BE-D0E7-4633-8BD2-45A8D3A84CFF}" sibTransId="{D667E6E5-92AD-4298-B61D-B536FA2F9BB8}"/>
    <dgm:cxn modelId="{0E40E951-0C40-4E1E-BE3B-7F7476CA2BC0}" srcId="{38A1E738-3996-496F-9577-F86122DD9B5E}" destId="{687D6D04-BF96-4A88-BB4F-3E377BBDBF13}" srcOrd="6" destOrd="0" parTransId="{2EF90D5A-703C-4E91-8394-F93223734812}" sibTransId="{D1E766F1-BAD4-497F-BD18-B36E72B70E40}"/>
    <dgm:cxn modelId="{0DCB1D4C-D97F-422B-A20D-3A26F91F13CF}" type="presOf" srcId="{628F57A5-6D7D-425F-B4FB-90380351FE78}" destId="{1BBE1479-279F-4917-A572-C1E159E03A4E}" srcOrd="0" destOrd="0" presId="urn:microsoft.com/office/officeart/2005/8/layout/pList1#1"/>
    <dgm:cxn modelId="{FBD1EECB-9F3B-4B4F-A88B-0ADFAF3C555E}" type="presOf" srcId="{38A1E738-3996-496F-9577-F86122DD9B5E}" destId="{92F3C203-DE79-45F9-B702-65BDC22E6C96}" srcOrd="0" destOrd="0" presId="urn:microsoft.com/office/officeart/2005/8/layout/pList1#1"/>
    <dgm:cxn modelId="{94E40A3B-70EF-4B3F-AE62-8777AA98A46A}" type="presOf" srcId="{CB1F6F98-0C19-4A01-92D3-3039BA368F93}" destId="{57B661E1-BE03-4AAB-974A-138EB8289051}" srcOrd="0" destOrd="0" presId="urn:microsoft.com/office/officeart/2005/8/layout/pList1#1"/>
    <dgm:cxn modelId="{CE604762-C932-4F1F-8A64-81376794E2D8}" type="presOf" srcId="{DB2B3A69-48F0-4321-AB94-C522B0B21557}" destId="{70487D31-1023-46A5-8D0A-A0104684E679}" srcOrd="0" destOrd="0" presId="urn:microsoft.com/office/officeart/2005/8/layout/pList1#1"/>
    <dgm:cxn modelId="{BBAFC271-5079-4EBD-B046-7C5589E8C5EA}" type="presOf" srcId="{CD415F71-D48F-4D70-96F1-80B52ECA0CB3}" destId="{A184028F-A2EB-40A5-B976-ADFFB07208E6}" srcOrd="0" destOrd="0" presId="urn:microsoft.com/office/officeart/2005/8/layout/pList1#1"/>
    <dgm:cxn modelId="{0D8081D3-FFAA-4207-B955-802384B81D99}" srcId="{38A1E738-3996-496F-9577-F86122DD9B5E}" destId="{628F57A5-6D7D-425F-B4FB-90380351FE78}" srcOrd="7" destOrd="0" parTransId="{0A8535A4-35AB-401D-8729-521FAE924CBC}" sibTransId="{A84E6E90-1A22-4521-813B-BFC9C7A06F69}"/>
    <dgm:cxn modelId="{5139975F-4088-4587-98FF-A69386977FDB}" type="presOf" srcId="{47D6DF42-E94F-416C-B16B-F1221C0B747B}" destId="{B99CF8E7-02BA-4AFF-8B2A-FB829748B50C}" srcOrd="0" destOrd="0" presId="urn:microsoft.com/office/officeart/2005/8/layout/pList1#1"/>
    <dgm:cxn modelId="{68A8A784-A835-458E-841B-B71489443704}" type="presOf" srcId="{32C9D691-8A31-4348-A08A-8288C554D356}" destId="{3FD9CB9D-1EB6-4DCE-820C-5A75D1D88C46}" srcOrd="0" destOrd="0" presId="urn:microsoft.com/office/officeart/2005/8/layout/pList1#1"/>
    <dgm:cxn modelId="{383E6DF9-71A6-4210-9152-B305E33D68DB}" type="presOf" srcId="{265DB13B-A8E4-48F8-A5AF-C444164DC6AE}" destId="{DABD2535-DB66-47BE-AB20-731AE54CA5D6}" srcOrd="0" destOrd="0" presId="urn:microsoft.com/office/officeart/2005/8/layout/pList1#1"/>
    <dgm:cxn modelId="{D83B2C38-C948-47A8-84D6-D759B9BA31CB}" srcId="{38A1E738-3996-496F-9577-F86122DD9B5E}" destId="{8DB90916-A458-4912-9D06-A80373B8F67B}" srcOrd="5" destOrd="0" parTransId="{6E41E1BA-32EB-4D5F-ACA0-7A50FC330D33}" sibTransId="{5D260CBB-5433-41CF-BF9C-2CDA201B15D8}"/>
    <dgm:cxn modelId="{7FDF5D16-3F65-46ED-B7E0-B5CB200535E1}" srcId="{38A1E738-3996-496F-9577-F86122DD9B5E}" destId="{6EDB695B-19B2-49F4-BE3B-246419781920}" srcOrd="11" destOrd="0" parTransId="{75A274FC-7E08-48BF-AC6B-CCFBAE09198E}" sibTransId="{A7F16FBE-7617-4FE3-BAD9-4EC412534EBF}"/>
    <dgm:cxn modelId="{DEDD2D69-2A01-4CEA-BE19-201DAA646F96}" srcId="{38A1E738-3996-496F-9577-F86122DD9B5E}" destId="{6FC44423-92ED-4935-918F-920ACAD19283}" srcOrd="9" destOrd="0" parTransId="{DA6E7794-FAF3-49AE-893E-2BEE35610CEE}" sibTransId="{CD415F71-D48F-4D70-96F1-80B52ECA0CB3}"/>
    <dgm:cxn modelId="{9647EFFA-35FF-4E20-B8B2-C96B6AB61B81}" type="presOf" srcId="{8AF8CD11-EAFC-44CF-BBAA-599DB553DBE4}" destId="{A14F0228-E89B-4B3D-9272-8A5D59CCD25E}" srcOrd="0" destOrd="0" presId="urn:microsoft.com/office/officeart/2005/8/layout/pList1#1"/>
    <dgm:cxn modelId="{CB158D21-F09B-4CDE-BED1-E20CF7E618DF}" srcId="{38A1E738-3996-496F-9577-F86122DD9B5E}" destId="{8AF8CD11-EAFC-44CF-BBAA-599DB553DBE4}" srcOrd="2" destOrd="0" parTransId="{06723219-9F25-40A3-9AE2-98F829419428}" sibTransId="{CB1F6F98-0C19-4A01-92D3-3039BA368F93}"/>
    <dgm:cxn modelId="{391892D2-5DEE-4828-9A36-C3BC99783516}" srcId="{38A1E738-3996-496F-9577-F86122DD9B5E}" destId="{CE3CDC3D-CCEE-4E89-8B17-EB67A7EB9536}" srcOrd="0" destOrd="0" parTransId="{F78E696E-D00C-4E0A-AA3A-2B894EA8FB73}" sibTransId="{84569CC4-255D-4914-8FC4-F829B279EA2F}"/>
    <dgm:cxn modelId="{180C4CCB-26A1-4D82-ABEB-C198F0EA83F5}" type="presOf" srcId="{5D260CBB-5433-41CF-BF9C-2CDA201B15D8}" destId="{93F833BB-137B-4D80-99F2-74991D1D2C67}" srcOrd="0" destOrd="0" presId="urn:microsoft.com/office/officeart/2005/8/layout/pList1#1"/>
    <dgm:cxn modelId="{699B1189-4364-4BE7-950A-E5A32A8570D4}" srcId="{38A1E738-3996-496F-9577-F86122DD9B5E}" destId="{E86A334E-2D50-414D-867D-B251D5903C23}" srcOrd="10" destOrd="0" parTransId="{801F52AA-936A-43D9-A4CA-76D73A638D8A}" sibTransId="{DB2B3A69-48F0-4321-AB94-C522B0B21557}"/>
    <dgm:cxn modelId="{FFEF2E96-2E97-4A49-8A28-30C2051EF37F}" type="presOf" srcId="{A7F16FBE-7617-4FE3-BAD9-4EC412534EBF}" destId="{F15F859B-EF85-42DF-B22D-14853E78E251}" srcOrd="0" destOrd="0" presId="urn:microsoft.com/office/officeart/2005/8/layout/pList1#1"/>
    <dgm:cxn modelId="{BCB78EA0-31AD-4771-B0FA-CAEA3C2D612A}" type="presOf" srcId="{AFB09755-AA25-4A9E-9F64-550D604B50DF}" destId="{71DC152C-F1E7-44A3-94D6-9128DFDCA6F5}" srcOrd="0" destOrd="0" presId="urn:microsoft.com/office/officeart/2005/8/layout/pList1#1"/>
    <dgm:cxn modelId="{451B44FA-EB3B-40A1-892B-A397B4069C0E}" type="presOf" srcId="{6FC44423-92ED-4935-918F-920ACAD19283}" destId="{6C48BB0B-04B7-4CA2-8DCF-36ED3825378E}" srcOrd="0" destOrd="0" presId="urn:microsoft.com/office/officeart/2005/8/layout/pList1#1"/>
    <dgm:cxn modelId="{08D1D219-E26A-4F19-87E5-0668592EF9BF}" type="presOf" srcId="{5574710A-AAAC-454D-A1DD-6DF141055E93}" destId="{8633B591-E691-4993-A957-1ADEB0DC1435}" srcOrd="0" destOrd="0" presId="urn:microsoft.com/office/officeart/2005/8/layout/pList1#1"/>
    <dgm:cxn modelId="{B6B2A2AC-DC3E-4983-BA91-BF29E832114F}" type="presOf" srcId="{F9537626-799F-45A6-B324-F726C2630422}" destId="{772F8A33-AEBE-4F98-81A5-1FDAF873F555}" srcOrd="0" destOrd="0" presId="urn:microsoft.com/office/officeart/2005/8/layout/pList1#1"/>
    <dgm:cxn modelId="{EBF1055C-217C-450E-B45D-4CF720FEC369}" type="presOf" srcId="{D1E766F1-BAD4-497F-BD18-B36E72B70E40}" destId="{C7BF0C16-FEEA-498F-8107-CD44CE645371}" srcOrd="0" destOrd="0" presId="urn:microsoft.com/office/officeart/2005/8/layout/pList1#1"/>
    <dgm:cxn modelId="{78D7B3A0-C642-4F0C-9BB5-6254405F4756}" type="presOf" srcId="{6EDB695B-19B2-49F4-BE3B-246419781920}" destId="{5CCEA3A3-8FBF-45D8-8261-800D127D66F1}" srcOrd="0" destOrd="0" presId="urn:microsoft.com/office/officeart/2005/8/layout/pList1#1"/>
    <dgm:cxn modelId="{389257A5-CFB7-487B-A043-5D6B3F97B981}" type="presOf" srcId="{8DB90916-A458-4912-9D06-A80373B8F67B}" destId="{DC86AC20-49DB-4715-B401-C05B00C85007}" srcOrd="0" destOrd="0" presId="urn:microsoft.com/office/officeart/2005/8/layout/pList1#1"/>
    <dgm:cxn modelId="{A6D4E24A-03FF-45A6-AFA6-0FD09CD84148}" srcId="{38A1E738-3996-496F-9577-F86122DD9B5E}" destId="{47D6DF42-E94F-416C-B16B-F1221C0B747B}" srcOrd="4" destOrd="0" parTransId="{20D96A6C-6779-4F5E-B17C-5EA3A048BD01}" sibTransId="{765F04E0-8377-48DF-9014-9E79ED2F6540}"/>
    <dgm:cxn modelId="{115C30E8-9F32-4738-A212-F87340438DA7}" srcId="{38A1E738-3996-496F-9577-F86122DD9B5E}" destId="{5574710A-AAAC-454D-A1DD-6DF141055E93}" srcOrd="12" destOrd="0" parTransId="{BA7BFCF7-EC70-4A6F-9C5D-06CF597A5E6B}" sibTransId="{3075E70B-0878-41A1-BE44-093E4996CF5C}"/>
    <dgm:cxn modelId="{833AD149-3760-48E9-B8F6-83BA657FB1D3}" type="presOf" srcId="{A73E03E6-9D5C-4E09-A4A0-CD126C442368}" destId="{4E4FE16D-C02C-430C-BE6D-B6220FA08AC1}" srcOrd="0" destOrd="0" presId="urn:microsoft.com/office/officeart/2005/8/layout/pList1#1"/>
    <dgm:cxn modelId="{6853972B-D0DD-4E83-96F7-E6BB63AD0321}" type="presOf" srcId="{CE3CDC3D-CCEE-4E89-8B17-EB67A7EB9536}" destId="{467DF2A8-4095-40F9-8E7F-7497CF14F272}" srcOrd="0" destOrd="0" presId="urn:microsoft.com/office/officeart/2005/8/layout/pList1#1"/>
    <dgm:cxn modelId="{D2419598-05C0-4EC2-B2F0-86F11C33BE44}" type="presOf" srcId="{E86A334E-2D50-414D-867D-B251D5903C23}" destId="{3FE234A2-525A-44DB-A355-9A796AC3A46B}" srcOrd="0" destOrd="0" presId="urn:microsoft.com/office/officeart/2005/8/layout/pList1#1"/>
    <dgm:cxn modelId="{10029ACD-D69A-4758-AC4F-B0FA0F0B676D}" srcId="{38A1E738-3996-496F-9577-F86122DD9B5E}" destId="{F9537626-799F-45A6-B324-F726C2630422}" srcOrd="1" destOrd="0" parTransId="{7FAB4D9E-EBB9-40CF-B98E-C2F7B264ADE9}" sibTransId="{32C9D691-8A31-4348-A08A-8288C554D356}"/>
    <dgm:cxn modelId="{A8117331-BA76-4EBE-86AD-40DA2F9C79E2}" srcId="{38A1E738-3996-496F-9577-F86122DD9B5E}" destId="{265DB13B-A8E4-48F8-A5AF-C444164DC6AE}" srcOrd="3" destOrd="0" parTransId="{008918AC-D06E-4386-ADAE-9EA45B9DB3C2}" sibTransId="{A73E03E6-9D5C-4E09-A4A0-CD126C442368}"/>
    <dgm:cxn modelId="{4EFED4EE-20F2-4C56-81DB-742D31EB0B15}" type="presOf" srcId="{84569CC4-255D-4914-8FC4-F829B279EA2F}" destId="{88090391-4FDD-4AF8-9ADA-6B0B178166AC}" srcOrd="0" destOrd="0" presId="urn:microsoft.com/office/officeart/2005/8/layout/pList1#1"/>
    <dgm:cxn modelId="{79D316B1-0A8D-4CA5-8ECE-B3FE289A2ABD}" type="presParOf" srcId="{92F3C203-DE79-45F9-B702-65BDC22E6C96}" destId="{51417E03-8F71-4E05-898E-A12460624BC8}" srcOrd="0" destOrd="0" presId="urn:microsoft.com/office/officeart/2005/8/layout/pList1#1"/>
    <dgm:cxn modelId="{D99C3BEE-9856-4370-B165-0AA485F74E79}" type="presParOf" srcId="{51417E03-8F71-4E05-898E-A12460624BC8}" destId="{7C7B89A9-74D1-4CAB-A30F-B359FF466A8F}" srcOrd="0" destOrd="0" presId="urn:microsoft.com/office/officeart/2005/8/layout/pList1#1"/>
    <dgm:cxn modelId="{CA7862F4-676A-4A8A-8546-D595B8D9AE91}" type="presParOf" srcId="{51417E03-8F71-4E05-898E-A12460624BC8}" destId="{467DF2A8-4095-40F9-8E7F-7497CF14F272}" srcOrd="1" destOrd="0" presId="urn:microsoft.com/office/officeart/2005/8/layout/pList1#1"/>
    <dgm:cxn modelId="{1058785A-47C9-4D16-800A-C5E837FC67B9}" type="presParOf" srcId="{92F3C203-DE79-45F9-B702-65BDC22E6C96}" destId="{88090391-4FDD-4AF8-9ADA-6B0B178166AC}" srcOrd="1" destOrd="0" presId="urn:microsoft.com/office/officeart/2005/8/layout/pList1#1"/>
    <dgm:cxn modelId="{F5A8BCD7-EEBD-42D5-B17C-5F0FDC87D6D2}" type="presParOf" srcId="{92F3C203-DE79-45F9-B702-65BDC22E6C96}" destId="{1D3A9EDC-5792-4C31-9B97-456CFD74D4BC}" srcOrd="2" destOrd="0" presId="urn:microsoft.com/office/officeart/2005/8/layout/pList1#1"/>
    <dgm:cxn modelId="{DC2EA9A8-CC2B-4CC1-AF92-F8A824BEA585}" type="presParOf" srcId="{1D3A9EDC-5792-4C31-9B97-456CFD74D4BC}" destId="{83DE2FFA-64EF-4149-B11B-A276C92CCB95}" srcOrd="0" destOrd="0" presId="urn:microsoft.com/office/officeart/2005/8/layout/pList1#1"/>
    <dgm:cxn modelId="{B29B8CCA-BF65-4C45-A6FA-8E973FBA162A}" type="presParOf" srcId="{1D3A9EDC-5792-4C31-9B97-456CFD74D4BC}" destId="{772F8A33-AEBE-4F98-81A5-1FDAF873F555}" srcOrd="1" destOrd="0" presId="urn:microsoft.com/office/officeart/2005/8/layout/pList1#1"/>
    <dgm:cxn modelId="{78D1F239-29B8-4D06-993C-557A1FC6B75F}" type="presParOf" srcId="{92F3C203-DE79-45F9-B702-65BDC22E6C96}" destId="{3FD9CB9D-1EB6-4DCE-820C-5A75D1D88C46}" srcOrd="3" destOrd="0" presId="urn:microsoft.com/office/officeart/2005/8/layout/pList1#1"/>
    <dgm:cxn modelId="{2B7F308F-8E78-49D7-9A0A-C6CCEB0A4F48}" type="presParOf" srcId="{92F3C203-DE79-45F9-B702-65BDC22E6C96}" destId="{20ABA1BB-DE5F-4A01-A0E8-E9B46D842421}" srcOrd="4" destOrd="0" presId="urn:microsoft.com/office/officeart/2005/8/layout/pList1#1"/>
    <dgm:cxn modelId="{B6AD6550-8BEA-4ED5-9973-A92115417A4B}" type="presParOf" srcId="{20ABA1BB-DE5F-4A01-A0E8-E9B46D842421}" destId="{BE95CC82-B2FD-4B60-9DB9-4D6DD65011AF}" srcOrd="0" destOrd="0" presId="urn:microsoft.com/office/officeart/2005/8/layout/pList1#1"/>
    <dgm:cxn modelId="{7316B724-6403-4E43-B09F-F8F36F9E8C62}" type="presParOf" srcId="{20ABA1BB-DE5F-4A01-A0E8-E9B46D842421}" destId="{A14F0228-E89B-4B3D-9272-8A5D59CCD25E}" srcOrd="1" destOrd="0" presId="urn:microsoft.com/office/officeart/2005/8/layout/pList1#1"/>
    <dgm:cxn modelId="{EE3A5572-4F7C-440D-9AA6-D4F2ED4FD5B2}" type="presParOf" srcId="{92F3C203-DE79-45F9-B702-65BDC22E6C96}" destId="{57B661E1-BE03-4AAB-974A-138EB8289051}" srcOrd="5" destOrd="0" presId="urn:microsoft.com/office/officeart/2005/8/layout/pList1#1"/>
    <dgm:cxn modelId="{2C8E411F-46C8-4833-99D5-5E6E0A732EFB}" type="presParOf" srcId="{92F3C203-DE79-45F9-B702-65BDC22E6C96}" destId="{988E1B61-247B-466F-9D39-28D02583F76F}" srcOrd="6" destOrd="0" presId="urn:microsoft.com/office/officeart/2005/8/layout/pList1#1"/>
    <dgm:cxn modelId="{DDD9CF90-675A-4627-8DBD-5D55AA441F06}" type="presParOf" srcId="{988E1B61-247B-466F-9D39-28D02583F76F}" destId="{D7C80018-5754-4278-AD00-5783E1E45DA9}" srcOrd="0" destOrd="0" presId="urn:microsoft.com/office/officeart/2005/8/layout/pList1#1"/>
    <dgm:cxn modelId="{6481BD29-37A1-46B4-9441-415F6FFC67EB}" type="presParOf" srcId="{988E1B61-247B-466F-9D39-28D02583F76F}" destId="{DABD2535-DB66-47BE-AB20-731AE54CA5D6}" srcOrd="1" destOrd="0" presId="urn:microsoft.com/office/officeart/2005/8/layout/pList1#1"/>
    <dgm:cxn modelId="{99CEC99E-B8BB-42C4-8989-C62E07BA5379}" type="presParOf" srcId="{92F3C203-DE79-45F9-B702-65BDC22E6C96}" destId="{4E4FE16D-C02C-430C-BE6D-B6220FA08AC1}" srcOrd="7" destOrd="0" presId="urn:microsoft.com/office/officeart/2005/8/layout/pList1#1"/>
    <dgm:cxn modelId="{025EF02C-A71A-4DCA-B5E1-6147891B3D2C}" type="presParOf" srcId="{92F3C203-DE79-45F9-B702-65BDC22E6C96}" destId="{3F703731-889A-402D-AB8E-00640FC49BD6}" srcOrd="8" destOrd="0" presId="urn:microsoft.com/office/officeart/2005/8/layout/pList1#1"/>
    <dgm:cxn modelId="{5A7EF38B-4C64-477C-A91C-3DA97150F4DB}" type="presParOf" srcId="{3F703731-889A-402D-AB8E-00640FC49BD6}" destId="{27094D78-B1BE-419D-9887-17D26408EDAE}" srcOrd="0" destOrd="0" presId="urn:microsoft.com/office/officeart/2005/8/layout/pList1#1"/>
    <dgm:cxn modelId="{0E94B5CB-FD32-40A5-8185-A0FE27E9A4B7}" type="presParOf" srcId="{3F703731-889A-402D-AB8E-00640FC49BD6}" destId="{B99CF8E7-02BA-4AFF-8B2A-FB829748B50C}" srcOrd="1" destOrd="0" presId="urn:microsoft.com/office/officeart/2005/8/layout/pList1#1"/>
    <dgm:cxn modelId="{8BA6C1FD-8FDF-4800-90C2-BFE4823FC713}" type="presParOf" srcId="{92F3C203-DE79-45F9-B702-65BDC22E6C96}" destId="{D5C6703B-6F63-4273-A248-4B5B11FB98D2}" srcOrd="9" destOrd="0" presId="urn:microsoft.com/office/officeart/2005/8/layout/pList1#1"/>
    <dgm:cxn modelId="{5EBE65B9-368A-4C94-A3C5-BAB460F5EFC9}" type="presParOf" srcId="{92F3C203-DE79-45F9-B702-65BDC22E6C96}" destId="{30A07020-70D9-4CF3-A60C-426A8FB5E23B}" srcOrd="10" destOrd="0" presId="urn:microsoft.com/office/officeart/2005/8/layout/pList1#1"/>
    <dgm:cxn modelId="{0F71064A-06B4-4864-BCD5-6E1038BCD73F}" type="presParOf" srcId="{30A07020-70D9-4CF3-A60C-426A8FB5E23B}" destId="{16C67B4A-A081-434B-8AFB-5A366C69CE96}" srcOrd="0" destOrd="0" presId="urn:microsoft.com/office/officeart/2005/8/layout/pList1#1"/>
    <dgm:cxn modelId="{BED6BD30-DFCB-4380-97B8-C9A29754AE04}" type="presParOf" srcId="{30A07020-70D9-4CF3-A60C-426A8FB5E23B}" destId="{DC86AC20-49DB-4715-B401-C05B00C85007}" srcOrd="1" destOrd="0" presId="urn:microsoft.com/office/officeart/2005/8/layout/pList1#1"/>
    <dgm:cxn modelId="{2C4F882C-9B12-4DC1-8001-DF719885EDD5}" type="presParOf" srcId="{92F3C203-DE79-45F9-B702-65BDC22E6C96}" destId="{93F833BB-137B-4D80-99F2-74991D1D2C67}" srcOrd="11" destOrd="0" presId="urn:microsoft.com/office/officeart/2005/8/layout/pList1#1"/>
    <dgm:cxn modelId="{FC198C10-490A-4162-BF12-270BFCBAFB48}" type="presParOf" srcId="{92F3C203-DE79-45F9-B702-65BDC22E6C96}" destId="{76C22225-AAFD-4A4D-B4F2-36818B5FB793}" srcOrd="12" destOrd="0" presId="urn:microsoft.com/office/officeart/2005/8/layout/pList1#1"/>
    <dgm:cxn modelId="{3DB9BB22-AE2A-4E74-A1DF-48D5D14F7EE2}" type="presParOf" srcId="{76C22225-AAFD-4A4D-B4F2-36818B5FB793}" destId="{CBA4B5D3-A347-4C4E-B266-4C9445903048}" srcOrd="0" destOrd="0" presId="urn:microsoft.com/office/officeart/2005/8/layout/pList1#1"/>
    <dgm:cxn modelId="{A1AC4291-EEE6-4DF1-B37A-27DF8D9D5348}" type="presParOf" srcId="{76C22225-AAFD-4A4D-B4F2-36818B5FB793}" destId="{73FDFFB1-9DAE-498C-A835-00777F8DD3F3}" srcOrd="1" destOrd="0" presId="urn:microsoft.com/office/officeart/2005/8/layout/pList1#1"/>
    <dgm:cxn modelId="{DC2B6132-66EE-4D25-9615-807437BA5FA6}" type="presParOf" srcId="{92F3C203-DE79-45F9-B702-65BDC22E6C96}" destId="{C7BF0C16-FEEA-498F-8107-CD44CE645371}" srcOrd="13" destOrd="0" presId="urn:microsoft.com/office/officeart/2005/8/layout/pList1#1"/>
    <dgm:cxn modelId="{69882632-A696-4C80-A169-18E722D29015}" type="presParOf" srcId="{92F3C203-DE79-45F9-B702-65BDC22E6C96}" destId="{E610129B-3F68-40E4-938E-33AF0D9D02AD}" srcOrd="14" destOrd="0" presId="urn:microsoft.com/office/officeart/2005/8/layout/pList1#1"/>
    <dgm:cxn modelId="{447BC46A-01D1-4E26-B4BC-D607AEB6B552}" type="presParOf" srcId="{E610129B-3F68-40E4-938E-33AF0D9D02AD}" destId="{4A637550-600F-420B-A61F-D3B83D3BB37A}" srcOrd="0" destOrd="0" presId="urn:microsoft.com/office/officeart/2005/8/layout/pList1#1"/>
    <dgm:cxn modelId="{6D079770-22FE-4815-8229-A1AAF17074B7}" type="presParOf" srcId="{E610129B-3F68-40E4-938E-33AF0D9D02AD}" destId="{1BBE1479-279F-4917-A572-C1E159E03A4E}" srcOrd="1" destOrd="0" presId="urn:microsoft.com/office/officeart/2005/8/layout/pList1#1"/>
    <dgm:cxn modelId="{8722DB78-7FB4-4DCE-8C08-1F1E0E30C28A}" type="presParOf" srcId="{92F3C203-DE79-45F9-B702-65BDC22E6C96}" destId="{4BFE3EEF-3274-443E-AB6B-EC0B4ADAE3CD}" srcOrd="15" destOrd="0" presId="urn:microsoft.com/office/officeart/2005/8/layout/pList1#1"/>
    <dgm:cxn modelId="{4D3C04FA-5134-4192-895B-2B4E1CCC8444}" type="presParOf" srcId="{92F3C203-DE79-45F9-B702-65BDC22E6C96}" destId="{28FB32C0-6ACC-4DF2-888C-A27B9C2D0EFC}" srcOrd="16" destOrd="0" presId="urn:microsoft.com/office/officeart/2005/8/layout/pList1#1"/>
    <dgm:cxn modelId="{AB8C3AA2-756E-4DEE-A413-5FA39A81E456}" type="presParOf" srcId="{28FB32C0-6ACC-4DF2-888C-A27B9C2D0EFC}" destId="{C5C4A99E-7A07-49F2-BDE4-FA88E0CE721F}" srcOrd="0" destOrd="0" presId="urn:microsoft.com/office/officeart/2005/8/layout/pList1#1"/>
    <dgm:cxn modelId="{ED012946-2BD9-4B64-BEB2-AD71464F3C3B}" type="presParOf" srcId="{28FB32C0-6ACC-4DF2-888C-A27B9C2D0EFC}" destId="{71DC152C-F1E7-44A3-94D6-9128DFDCA6F5}" srcOrd="1" destOrd="0" presId="urn:microsoft.com/office/officeart/2005/8/layout/pList1#1"/>
    <dgm:cxn modelId="{0842A899-23A5-403C-8200-BDFB8EE64ABB}" type="presParOf" srcId="{92F3C203-DE79-45F9-B702-65BDC22E6C96}" destId="{DB11EA0C-394E-4452-845A-312AF41B538D}" srcOrd="17" destOrd="0" presId="urn:microsoft.com/office/officeart/2005/8/layout/pList1#1"/>
    <dgm:cxn modelId="{DD35DE31-3EE6-47FA-98B5-3CD627D16774}" type="presParOf" srcId="{92F3C203-DE79-45F9-B702-65BDC22E6C96}" destId="{B79F54E7-BA20-48ED-815D-CF37834008F2}" srcOrd="18" destOrd="0" presId="urn:microsoft.com/office/officeart/2005/8/layout/pList1#1"/>
    <dgm:cxn modelId="{E24B07B2-A8B4-46B7-AA72-2D65B03EA546}" type="presParOf" srcId="{B79F54E7-BA20-48ED-815D-CF37834008F2}" destId="{27517B1B-C8EC-453C-893B-863D03B55E66}" srcOrd="0" destOrd="0" presId="urn:microsoft.com/office/officeart/2005/8/layout/pList1#1"/>
    <dgm:cxn modelId="{F6F2313B-E4E2-45D1-B48F-D157D07F3515}" type="presParOf" srcId="{B79F54E7-BA20-48ED-815D-CF37834008F2}" destId="{6C48BB0B-04B7-4CA2-8DCF-36ED3825378E}" srcOrd="1" destOrd="0" presId="urn:microsoft.com/office/officeart/2005/8/layout/pList1#1"/>
    <dgm:cxn modelId="{1E89BB97-4F8F-4F19-AB13-7FC05A34264D}" type="presParOf" srcId="{92F3C203-DE79-45F9-B702-65BDC22E6C96}" destId="{A184028F-A2EB-40A5-B976-ADFFB07208E6}" srcOrd="19" destOrd="0" presId="urn:microsoft.com/office/officeart/2005/8/layout/pList1#1"/>
    <dgm:cxn modelId="{849ADA89-EC16-4FF9-9C75-AA60B36FE431}" type="presParOf" srcId="{92F3C203-DE79-45F9-B702-65BDC22E6C96}" destId="{43A616A9-D05F-447B-88C0-B9DDFD673E5D}" srcOrd="20" destOrd="0" presId="urn:microsoft.com/office/officeart/2005/8/layout/pList1#1"/>
    <dgm:cxn modelId="{55812215-6A81-4593-BAD5-203314670E0A}" type="presParOf" srcId="{43A616A9-D05F-447B-88C0-B9DDFD673E5D}" destId="{5279D034-7DB9-438E-B299-A30A7CC02F71}" srcOrd="0" destOrd="0" presId="urn:microsoft.com/office/officeart/2005/8/layout/pList1#1"/>
    <dgm:cxn modelId="{D347FA01-8800-4AEE-9DE8-676BB37EF8D8}" type="presParOf" srcId="{43A616A9-D05F-447B-88C0-B9DDFD673E5D}" destId="{3FE234A2-525A-44DB-A355-9A796AC3A46B}" srcOrd="1" destOrd="0" presId="urn:microsoft.com/office/officeart/2005/8/layout/pList1#1"/>
    <dgm:cxn modelId="{C1A9E4E1-08B6-4E0E-B0B9-EEFDF19282A1}" type="presParOf" srcId="{92F3C203-DE79-45F9-B702-65BDC22E6C96}" destId="{70487D31-1023-46A5-8D0A-A0104684E679}" srcOrd="21" destOrd="0" presId="urn:microsoft.com/office/officeart/2005/8/layout/pList1#1"/>
    <dgm:cxn modelId="{5A69761A-B1C1-4BEA-AB08-4E2884813362}" type="presParOf" srcId="{92F3C203-DE79-45F9-B702-65BDC22E6C96}" destId="{F9E6B9ED-957C-4A0F-9D97-3556CA727B6D}" srcOrd="22" destOrd="0" presId="urn:microsoft.com/office/officeart/2005/8/layout/pList1#1"/>
    <dgm:cxn modelId="{BF5716C1-C90D-49A2-9F15-3CC18E66B9D4}" type="presParOf" srcId="{F9E6B9ED-957C-4A0F-9D97-3556CA727B6D}" destId="{DAC4B1AD-DD1C-4CB6-BE2B-A384D7AFADBA}" srcOrd="0" destOrd="0" presId="urn:microsoft.com/office/officeart/2005/8/layout/pList1#1"/>
    <dgm:cxn modelId="{6B10F9D5-0BB0-4731-9A55-1F87EC42295A}" type="presParOf" srcId="{F9E6B9ED-957C-4A0F-9D97-3556CA727B6D}" destId="{5CCEA3A3-8FBF-45D8-8261-800D127D66F1}" srcOrd="1" destOrd="0" presId="urn:microsoft.com/office/officeart/2005/8/layout/pList1#1"/>
    <dgm:cxn modelId="{F4C61ECA-5E47-4500-994C-8C63F77950F2}" type="presParOf" srcId="{92F3C203-DE79-45F9-B702-65BDC22E6C96}" destId="{F15F859B-EF85-42DF-B22D-14853E78E251}" srcOrd="23" destOrd="0" presId="urn:microsoft.com/office/officeart/2005/8/layout/pList1#1"/>
    <dgm:cxn modelId="{B7BCBDC7-E642-4DAB-A6FA-B93623498B15}" type="presParOf" srcId="{92F3C203-DE79-45F9-B702-65BDC22E6C96}" destId="{833B0AF0-C5AA-47E9-BD40-9E67114F9940}" srcOrd="24" destOrd="0" presId="urn:microsoft.com/office/officeart/2005/8/layout/pList1#1"/>
    <dgm:cxn modelId="{467F50D7-57A5-4D14-8C9D-53C42A44BF54}" type="presParOf" srcId="{833B0AF0-C5AA-47E9-BD40-9E67114F9940}" destId="{A37A2B39-81FC-49C6-B3D6-F9DB32C0E856}" srcOrd="0" destOrd="0" presId="urn:microsoft.com/office/officeart/2005/8/layout/pList1#1"/>
    <dgm:cxn modelId="{A0484412-ED4B-4882-AC69-B82FDFFC00B2}" type="presParOf" srcId="{833B0AF0-C5AA-47E9-BD40-9E67114F9940}" destId="{8633B591-E691-4993-A957-1ADEB0DC1435}" srcOrd="1" destOrd="0" presId="urn:microsoft.com/office/officeart/2005/8/layout/pList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7B89A9-74D1-4CAB-A30F-B359FF466A8F}">
      <dsp:nvSpPr>
        <dsp:cNvPr id="0" name=""/>
        <dsp:cNvSpPr/>
      </dsp:nvSpPr>
      <dsp:spPr>
        <a:xfrm>
          <a:off x="222495" y="3727"/>
          <a:ext cx="1571196" cy="1082554"/>
        </a:xfrm>
        <a:prstGeom prst="roundRect">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467DF2A8-4095-40F9-8E7F-7497CF14F272}">
      <dsp:nvSpPr>
        <dsp:cNvPr id="0" name=""/>
        <dsp:cNvSpPr/>
      </dsp:nvSpPr>
      <dsp:spPr>
        <a:xfrm>
          <a:off x="222495" y="1086281"/>
          <a:ext cx="1571196" cy="582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lvl="0" algn="ctr" defTabSz="577850">
            <a:lnSpc>
              <a:spcPct val="90000"/>
            </a:lnSpc>
            <a:spcBef>
              <a:spcPct val="0"/>
            </a:spcBef>
            <a:spcAft>
              <a:spcPct val="35000"/>
            </a:spcAft>
          </a:pPr>
          <a:r>
            <a:rPr lang="ru-RU" sz="1300" kern="1200" dirty="0" smtClean="0">
              <a:latin typeface="Arial Black" pitchFamily="34" charset="0"/>
              <a:hlinkClick xmlns:r="http://schemas.openxmlformats.org/officeDocument/2006/relationships" r:id="" action="ppaction://hlinksldjump"/>
            </a:rPr>
            <a:t>Ленинград</a:t>
          </a:r>
          <a:endParaRPr lang="ru-RU" sz="1300" kern="1200" dirty="0">
            <a:latin typeface="Arial Black" pitchFamily="34" charset="0"/>
          </a:endParaRPr>
        </a:p>
      </dsp:txBody>
      <dsp:txXfrm>
        <a:off x="222495" y="1086281"/>
        <a:ext cx="1571196" cy="582914"/>
      </dsp:txXfrm>
    </dsp:sp>
    <dsp:sp modelId="{83DE2FFA-64EF-4149-B11B-A276C92CCB95}">
      <dsp:nvSpPr>
        <dsp:cNvPr id="0" name=""/>
        <dsp:cNvSpPr/>
      </dsp:nvSpPr>
      <dsp:spPr>
        <a:xfrm>
          <a:off x="1950877" y="3727"/>
          <a:ext cx="1571196" cy="1082554"/>
        </a:xfrm>
        <a:prstGeom prst="roundRect">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772F8A33-AEBE-4F98-81A5-1FDAF873F555}">
      <dsp:nvSpPr>
        <dsp:cNvPr id="0" name=""/>
        <dsp:cNvSpPr/>
      </dsp:nvSpPr>
      <dsp:spPr>
        <a:xfrm>
          <a:off x="1950877" y="1086281"/>
          <a:ext cx="1571196" cy="582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lvl="0" algn="ctr" defTabSz="577850">
            <a:lnSpc>
              <a:spcPct val="90000"/>
            </a:lnSpc>
            <a:spcBef>
              <a:spcPct val="0"/>
            </a:spcBef>
            <a:spcAft>
              <a:spcPct val="35000"/>
            </a:spcAft>
          </a:pPr>
          <a:r>
            <a:rPr lang="ru-RU" sz="1300" kern="1200" dirty="0" smtClean="0">
              <a:latin typeface="Arial Black" pitchFamily="34" charset="0"/>
              <a:hlinkClick xmlns:r="http://schemas.openxmlformats.org/officeDocument/2006/relationships" r:id="" action="ppaction://hlinksldjump"/>
            </a:rPr>
            <a:t>Сталинград</a:t>
          </a:r>
          <a:endParaRPr lang="ru-RU" sz="1300" kern="1200" dirty="0">
            <a:latin typeface="Arial Black" pitchFamily="34" charset="0"/>
          </a:endParaRPr>
        </a:p>
      </dsp:txBody>
      <dsp:txXfrm>
        <a:off x="1950877" y="1086281"/>
        <a:ext cx="1571196" cy="582914"/>
      </dsp:txXfrm>
    </dsp:sp>
    <dsp:sp modelId="{BE95CC82-B2FD-4B60-9DB9-4D6DD65011AF}">
      <dsp:nvSpPr>
        <dsp:cNvPr id="0" name=""/>
        <dsp:cNvSpPr/>
      </dsp:nvSpPr>
      <dsp:spPr>
        <a:xfrm>
          <a:off x="3679260" y="3727"/>
          <a:ext cx="1571196" cy="1082554"/>
        </a:xfrm>
        <a:prstGeom prst="roundRect">
          <a:avLst/>
        </a:prstGeom>
        <a:blipFill rotWithShape="0">
          <a:blip xmlns:r="http://schemas.openxmlformats.org/officeDocument/2006/relationships" r:embed="rId3"/>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A14F0228-E89B-4B3D-9272-8A5D59CCD25E}">
      <dsp:nvSpPr>
        <dsp:cNvPr id="0" name=""/>
        <dsp:cNvSpPr/>
      </dsp:nvSpPr>
      <dsp:spPr>
        <a:xfrm>
          <a:off x="3679260" y="1086281"/>
          <a:ext cx="1571196" cy="582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lvl="0" algn="ctr" defTabSz="577850">
            <a:lnSpc>
              <a:spcPct val="90000"/>
            </a:lnSpc>
            <a:spcBef>
              <a:spcPct val="0"/>
            </a:spcBef>
            <a:spcAft>
              <a:spcPct val="35000"/>
            </a:spcAft>
          </a:pPr>
          <a:r>
            <a:rPr lang="ru-RU" sz="1300" kern="1200" dirty="0" smtClean="0">
              <a:latin typeface="Arial Black" pitchFamily="34" charset="0"/>
              <a:hlinkClick xmlns:r="http://schemas.openxmlformats.org/officeDocument/2006/relationships" r:id="" action="ppaction://hlinksldjump"/>
            </a:rPr>
            <a:t>Севастополь</a:t>
          </a:r>
          <a:endParaRPr lang="ru-RU" sz="1300" kern="1200" dirty="0">
            <a:latin typeface="Arial Black" pitchFamily="34" charset="0"/>
          </a:endParaRPr>
        </a:p>
      </dsp:txBody>
      <dsp:txXfrm>
        <a:off x="3679260" y="1086281"/>
        <a:ext cx="1571196" cy="582914"/>
      </dsp:txXfrm>
    </dsp:sp>
    <dsp:sp modelId="{D7C80018-5754-4278-AD00-5783E1E45DA9}">
      <dsp:nvSpPr>
        <dsp:cNvPr id="0" name=""/>
        <dsp:cNvSpPr/>
      </dsp:nvSpPr>
      <dsp:spPr>
        <a:xfrm>
          <a:off x="5407643" y="3727"/>
          <a:ext cx="1571196" cy="1082554"/>
        </a:xfrm>
        <a:prstGeom prst="roundRect">
          <a:avLst/>
        </a:prstGeom>
        <a:blipFill rotWithShape="0">
          <a:blip xmlns:r="http://schemas.openxmlformats.org/officeDocument/2006/relationships" r:embed="rId4"/>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DABD2535-DB66-47BE-AB20-731AE54CA5D6}">
      <dsp:nvSpPr>
        <dsp:cNvPr id="0" name=""/>
        <dsp:cNvSpPr/>
      </dsp:nvSpPr>
      <dsp:spPr>
        <a:xfrm>
          <a:off x="5407643" y="1086281"/>
          <a:ext cx="1571196" cy="582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lvl="0" algn="ctr" defTabSz="577850">
            <a:lnSpc>
              <a:spcPct val="90000"/>
            </a:lnSpc>
            <a:spcBef>
              <a:spcPct val="0"/>
            </a:spcBef>
            <a:spcAft>
              <a:spcPct val="35000"/>
            </a:spcAft>
          </a:pPr>
          <a:r>
            <a:rPr lang="ru-RU" sz="1300" kern="1200" dirty="0" smtClean="0">
              <a:latin typeface="Arial Black" pitchFamily="34" charset="0"/>
              <a:hlinkClick xmlns:r="http://schemas.openxmlformats.org/officeDocument/2006/relationships" r:id="" action="ppaction://hlinksldjump"/>
            </a:rPr>
            <a:t>Одесса</a:t>
          </a:r>
          <a:endParaRPr lang="ru-RU" sz="1300" kern="1200" dirty="0">
            <a:latin typeface="Arial Black" pitchFamily="34" charset="0"/>
          </a:endParaRPr>
        </a:p>
      </dsp:txBody>
      <dsp:txXfrm>
        <a:off x="5407643" y="1086281"/>
        <a:ext cx="1571196" cy="582914"/>
      </dsp:txXfrm>
    </dsp:sp>
    <dsp:sp modelId="{27094D78-B1BE-419D-9887-17D26408EDAE}">
      <dsp:nvSpPr>
        <dsp:cNvPr id="0" name=""/>
        <dsp:cNvSpPr/>
      </dsp:nvSpPr>
      <dsp:spPr>
        <a:xfrm>
          <a:off x="7136025" y="3727"/>
          <a:ext cx="1571196" cy="1082554"/>
        </a:xfrm>
        <a:prstGeom prst="roundRect">
          <a:avLst/>
        </a:prstGeom>
        <a:blipFill rotWithShape="0">
          <a:blip xmlns:r="http://schemas.openxmlformats.org/officeDocument/2006/relationships" r:embed="rId5"/>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B99CF8E7-02BA-4AFF-8B2A-FB829748B50C}">
      <dsp:nvSpPr>
        <dsp:cNvPr id="0" name=""/>
        <dsp:cNvSpPr/>
      </dsp:nvSpPr>
      <dsp:spPr>
        <a:xfrm>
          <a:off x="7136025" y="1086281"/>
          <a:ext cx="1571196" cy="582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lvl="0" algn="ctr" defTabSz="577850">
            <a:lnSpc>
              <a:spcPct val="90000"/>
            </a:lnSpc>
            <a:spcBef>
              <a:spcPct val="0"/>
            </a:spcBef>
            <a:spcAft>
              <a:spcPct val="35000"/>
            </a:spcAft>
          </a:pPr>
          <a:r>
            <a:rPr lang="ru-RU" sz="1300" kern="1200" dirty="0" smtClean="0">
              <a:latin typeface="Arial Black" pitchFamily="34" charset="0"/>
              <a:hlinkClick xmlns:r="http://schemas.openxmlformats.org/officeDocument/2006/relationships" r:id="" action="ppaction://hlinksldjump"/>
            </a:rPr>
            <a:t>Москва </a:t>
          </a:r>
          <a:endParaRPr lang="ru-RU" sz="1300" kern="1200" dirty="0">
            <a:latin typeface="Arial Black" pitchFamily="34" charset="0"/>
          </a:endParaRPr>
        </a:p>
      </dsp:txBody>
      <dsp:txXfrm>
        <a:off x="7136025" y="1086281"/>
        <a:ext cx="1571196" cy="582914"/>
      </dsp:txXfrm>
    </dsp:sp>
    <dsp:sp modelId="{16C67B4A-A081-434B-8AFB-5A366C69CE96}">
      <dsp:nvSpPr>
        <dsp:cNvPr id="0" name=""/>
        <dsp:cNvSpPr/>
      </dsp:nvSpPr>
      <dsp:spPr>
        <a:xfrm>
          <a:off x="222495" y="1826315"/>
          <a:ext cx="1571196" cy="1082554"/>
        </a:xfrm>
        <a:prstGeom prst="roundRect">
          <a:avLst/>
        </a:prstGeom>
        <a:blipFill rotWithShape="0">
          <a:blip xmlns:r="http://schemas.openxmlformats.org/officeDocument/2006/relationships" r:embed="rId6"/>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DC86AC20-49DB-4715-B401-C05B00C85007}">
      <dsp:nvSpPr>
        <dsp:cNvPr id="0" name=""/>
        <dsp:cNvSpPr/>
      </dsp:nvSpPr>
      <dsp:spPr>
        <a:xfrm>
          <a:off x="222495" y="2908870"/>
          <a:ext cx="1571196" cy="582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lvl="0" algn="ctr" defTabSz="577850">
            <a:lnSpc>
              <a:spcPct val="90000"/>
            </a:lnSpc>
            <a:spcBef>
              <a:spcPct val="0"/>
            </a:spcBef>
            <a:spcAft>
              <a:spcPct val="35000"/>
            </a:spcAft>
          </a:pPr>
          <a:r>
            <a:rPr lang="ru-RU" sz="1300" kern="1200" dirty="0" smtClean="0">
              <a:latin typeface="Arial Black" pitchFamily="34" charset="0"/>
              <a:hlinkClick xmlns:r="http://schemas.openxmlformats.org/officeDocument/2006/relationships" r:id="" action="ppaction://hlinksldjump"/>
            </a:rPr>
            <a:t>Киев</a:t>
          </a:r>
          <a:endParaRPr lang="ru-RU" sz="1300" kern="1200" dirty="0">
            <a:latin typeface="Arial Black" pitchFamily="34" charset="0"/>
          </a:endParaRPr>
        </a:p>
      </dsp:txBody>
      <dsp:txXfrm>
        <a:off x="222495" y="2908870"/>
        <a:ext cx="1571196" cy="582914"/>
      </dsp:txXfrm>
    </dsp:sp>
    <dsp:sp modelId="{CBA4B5D3-A347-4C4E-B266-4C9445903048}">
      <dsp:nvSpPr>
        <dsp:cNvPr id="0" name=""/>
        <dsp:cNvSpPr/>
      </dsp:nvSpPr>
      <dsp:spPr>
        <a:xfrm>
          <a:off x="1950877" y="1826315"/>
          <a:ext cx="1571196" cy="1082554"/>
        </a:xfrm>
        <a:prstGeom prst="roundRect">
          <a:avLst/>
        </a:prstGeom>
        <a:blipFill rotWithShape="0">
          <a:blip xmlns:r="http://schemas.openxmlformats.org/officeDocument/2006/relationships" r:embed="rId7"/>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73FDFFB1-9DAE-498C-A835-00777F8DD3F3}">
      <dsp:nvSpPr>
        <dsp:cNvPr id="0" name=""/>
        <dsp:cNvSpPr/>
      </dsp:nvSpPr>
      <dsp:spPr>
        <a:xfrm>
          <a:off x="1950877" y="2908870"/>
          <a:ext cx="1571196" cy="582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lvl="0" algn="ctr" defTabSz="577850">
            <a:lnSpc>
              <a:spcPct val="90000"/>
            </a:lnSpc>
            <a:spcBef>
              <a:spcPct val="0"/>
            </a:spcBef>
            <a:spcAft>
              <a:spcPct val="35000"/>
            </a:spcAft>
          </a:pPr>
          <a:r>
            <a:rPr lang="ru-RU" sz="1300" kern="1200" dirty="0" smtClean="0">
              <a:latin typeface="Arial Black" pitchFamily="34" charset="0"/>
              <a:hlinkClick xmlns:r="http://schemas.openxmlformats.org/officeDocument/2006/relationships" r:id="" action="ppaction://hlinksldjump"/>
            </a:rPr>
            <a:t>Брест</a:t>
          </a:r>
          <a:endParaRPr lang="ru-RU" sz="1300" kern="1200" dirty="0">
            <a:latin typeface="Arial Black" pitchFamily="34" charset="0"/>
          </a:endParaRPr>
        </a:p>
      </dsp:txBody>
      <dsp:txXfrm>
        <a:off x="1950877" y="2908870"/>
        <a:ext cx="1571196" cy="582914"/>
      </dsp:txXfrm>
    </dsp:sp>
    <dsp:sp modelId="{4A637550-600F-420B-A61F-D3B83D3BB37A}">
      <dsp:nvSpPr>
        <dsp:cNvPr id="0" name=""/>
        <dsp:cNvSpPr/>
      </dsp:nvSpPr>
      <dsp:spPr>
        <a:xfrm>
          <a:off x="3679260" y="1826315"/>
          <a:ext cx="1571196" cy="1082554"/>
        </a:xfrm>
        <a:prstGeom prst="roundRect">
          <a:avLst/>
        </a:prstGeom>
        <a:blipFill rotWithShape="0">
          <a:blip xmlns:r="http://schemas.openxmlformats.org/officeDocument/2006/relationships" r:embed="rId8"/>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1BBE1479-279F-4917-A572-C1E159E03A4E}">
      <dsp:nvSpPr>
        <dsp:cNvPr id="0" name=""/>
        <dsp:cNvSpPr/>
      </dsp:nvSpPr>
      <dsp:spPr>
        <a:xfrm>
          <a:off x="3679260" y="2908870"/>
          <a:ext cx="1571196" cy="582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lvl="0" algn="ctr" defTabSz="577850">
            <a:lnSpc>
              <a:spcPct val="90000"/>
            </a:lnSpc>
            <a:spcBef>
              <a:spcPct val="0"/>
            </a:spcBef>
            <a:spcAft>
              <a:spcPct val="35000"/>
            </a:spcAft>
          </a:pPr>
          <a:r>
            <a:rPr lang="ru-RU" sz="1300" kern="1200" dirty="0" smtClean="0">
              <a:latin typeface="Arial Black" pitchFamily="34" charset="0"/>
              <a:hlinkClick xmlns:r="http://schemas.openxmlformats.org/officeDocument/2006/relationships" r:id="" action="ppaction://hlinksldjump"/>
            </a:rPr>
            <a:t>Керчь</a:t>
          </a:r>
          <a:endParaRPr lang="ru-RU" sz="1300" kern="1200" dirty="0">
            <a:latin typeface="Arial Black" pitchFamily="34" charset="0"/>
          </a:endParaRPr>
        </a:p>
      </dsp:txBody>
      <dsp:txXfrm>
        <a:off x="3679260" y="2908870"/>
        <a:ext cx="1571196" cy="582914"/>
      </dsp:txXfrm>
    </dsp:sp>
    <dsp:sp modelId="{C5C4A99E-7A07-49F2-BDE4-FA88E0CE721F}">
      <dsp:nvSpPr>
        <dsp:cNvPr id="0" name=""/>
        <dsp:cNvSpPr/>
      </dsp:nvSpPr>
      <dsp:spPr>
        <a:xfrm>
          <a:off x="5407643" y="1826315"/>
          <a:ext cx="1571196" cy="1082554"/>
        </a:xfrm>
        <a:prstGeom prst="roundRect">
          <a:avLst/>
        </a:prstGeom>
        <a:blipFill rotWithShape="0">
          <a:blip xmlns:r="http://schemas.openxmlformats.org/officeDocument/2006/relationships" r:embed="rId9"/>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71DC152C-F1E7-44A3-94D6-9128DFDCA6F5}">
      <dsp:nvSpPr>
        <dsp:cNvPr id="0" name=""/>
        <dsp:cNvSpPr/>
      </dsp:nvSpPr>
      <dsp:spPr>
        <a:xfrm>
          <a:off x="5407643" y="2908870"/>
          <a:ext cx="1571196" cy="582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lvl="0" algn="ctr" defTabSz="577850">
            <a:lnSpc>
              <a:spcPct val="90000"/>
            </a:lnSpc>
            <a:spcBef>
              <a:spcPct val="0"/>
            </a:spcBef>
            <a:spcAft>
              <a:spcPct val="35000"/>
            </a:spcAft>
          </a:pPr>
          <a:r>
            <a:rPr lang="ru-RU" sz="1300" kern="1200" dirty="0" smtClean="0">
              <a:latin typeface="Arial Black" pitchFamily="34" charset="0"/>
              <a:hlinkClick xmlns:r="http://schemas.openxmlformats.org/officeDocument/2006/relationships" r:id="" action="ppaction://hlinksldjump"/>
            </a:rPr>
            <a:t>Новороссийск</a:t>
          </a:r>
          <a:endParaRPr lang="ru-RU" sz="1300" kern="1200" dirty="0">
            <a:latin typeface="Arial Black" pitchFamily="34" charset="0"/>
          </a:endParaRPr>
        </a:p>
      </dsp:txBody>
      <dsp:txXfrm>
        <a:off x="5407643" y="2908870"/>
        <a:ext cx="1571196" cy="582914"/>
      </dsp:txXfrm>
    </dsp:sp>
    <dsp:sp modelId="{27517B1B-C8EC-453C-893B-863D03B55E66}">
      <dsp:nvSpPr>
        <dsp:cNvPr id="0" name=""/>
        <dsp:cNvSpPr/>
      </dsp:nvSpPr>
      <dsp:spPr>
        <a:xfrm>
          <a:off x="7136025" y="1826315"/>
          <a:ext cx="1571196" cy="1082554"/>
        </a:xfrm>
        <a:prstGeom prst="roundRect">
          <a:avLst/>
        </a:prstGeom>
        <a:blipFill rotWithShape="0">
          <a:blip xmlns:r="http://schemas.openxmlformats.org/officeDocument/2006/relationships" r:embed="rId10"/>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6C48BB0B-04B7-4CA2-8DCF-36ED3825378E}">
      <dsp:nvSpPr>
        <dsp:cNvPr id="0" name=""/>
        <dsp:cNvSpPr/>
      </dsp:nvSpPr>
      <dsp:spPr>
        <a:xfrm>
          <a:off x="7136025" y="2908870"/>
          <a:ext cx="1571196" cy="582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lvl="0" algn="ctr" defTabSz="577850">
            <a:lnSpc>
              <a:spcPct val="90000"/>
            </a:lnSpc>
            <a:spcBef>
              <a:spcPct val="0"/>
            </a:spcBef>
            <a:spcAft>
              <a:spcPct val="35000"/>
            </a:spcAft>
          </a:pPr>
          <a:r>
            <a:rPr lang="ru-RU" sz="1300" kern="1200" dirty="0" smtClean="0">
              <a:latin typeface="Arial Black" pitchFamily="34" charset="0"/>
              <a:hlinkClick xmlns:r="http://schemas.openxmlformats.org/officeDocument/2006/relationships" r:id="" action="ppaction://hlinksldjump"/>
            </a:rPr>
            <a:t>Минск</a:t>
          </a:r>
          <a:endParaRPr lang="ru-RU" sz="1300" kern="1200" dirty="0">
            <a:latin typeface="Arial Black" pitchFamily="34" charset="0"/>
          </a:endParaRPr>
        </a:p>
      </dsp:txBody>
      <dsp:txXfrm>
        <a:off x="7136025" y="2908870"/>
        <a:ext cx="1571196" cy="582914"/>
      </dsp:txXfrm>
    </dsp:sp>
    <dsp:sp modelId="{5279D034-7DB9-438E-B299-A30A7CC02F71}">
      <dsp:nvSpPr>
        <dsp:cNvPr id="0" name=""/>
        <dsp:cNvSpPr/>
      </dsp:nvSpPr>
      <dsp:spPr>
        <a:xfrm>
          <a:off x="1950877" y="3648904"/>
          <a:ext cx="1571196" cy="1082554"/>
        </a:xfrm>
        <a:prstGeom prst="roundRect">
          <a:avLst/>
        </a:prstGeom>
        <a:blipFill rotWithShape="0">
          <a:blip xmlns:r="http://schemas.openxmlformats.org/officeDocument/2006/relationships" r:embed="rId11"/>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3FE234A2-525A-44DB-A355-9A796AC3A46B}">
      <dsp:nvSpPr>
        <dsp:cNvPr id="0" name=""/>
        <dsp:cNvSpPr/>
      </dsp:nvSpPr>
      <dsp:spPr>
        <a:xfrm>
          <a:off x="1950877" y="4731458"/>
          <a:ext cx="1571196" cy="582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lvl="0" algn="ctr" defTabSz="577850">
            <a:lnSpc>
              <a:spcPct val="90000"/>
            </a:lnSpc>
            <a:spcBef>
              <a:spcPct val="0"/>
            </a:spcBef>
            <a:spcAft>
              <a:spcPct val="35000"/>
            </a:spcAft>
          </a:pPr>
          <a:r>
            <a:rPr lang="ru-RU" sz="1300" kern="1200" dirty="0" smtClean="0">
              <a:latin typeface="Arial Black" pitchFamily="34" charset="0"/>
              <a:hlinkClick xmlns:r="http://schemas.openxmlformats.org/officeDocument/2006/relationships" r:id="" action="ppaction://hlinksldjump"/>
            </a:rPr>
            <a:t>Тула</a:t>
          </a:r>
          <a:endParaRPr lang="ru-RU" sz="1300" kern="1200" dirty="0">
            <a:latin typeface="Arial Black" pitchFamily="34" charset="0"/>
          </a:endParaRPr>
        </a:p>
      </dsp:txBody>
      <dsp:txXfrm>
        <a:off x="1950877" y="4731458"/>
        <a:ext cx="1571196" cy="582914"/>
      </dsp:txXfrm>
    </dsp:sp>
    <dsp:sp modelId="{DAC4B1AD-DD1C-4CB6-BE2B-A384D7AFADBA}">
      <dsp:nvSpPr>
        <dsp:cNvPr id="0" name=""/>
        <dsp:cNvSpPr/>
      </dsp:nvSpPr>
      <dsp:spPr>
        <a:xfrm>
          <a:off x="3679260" y="3648904"/>
          <a:ext cx="1571196" cy="1082554"/>
        </a:xfrm>
        <a:prstGeom prst="roundRect">
          <a:avLst/>
        </a:prstGeom>
        <a:blipFill rotWithShape="0">
          <a:blip xmlns:r="http://schemas.openxmlformats.org/officeDocument/2006/relationships" r:embed="rId12"/>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5CCEA3A3-8FBF-45D8-8261-800D127D66F1}">
      <dsp:nvSpPr>
        <dsp:cNvPr id="0" name=""/>
        <dsp:cNvSpPr/>
      </dsp:nvSpPr>
      <dsp:spPr>
        <a:xfrm>
          <a:off x="3679260" y="4731458"/>
          <a:ext cx="1571196" cy="582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lvl="0" algn="ctr" defTabSz="577850">
            <a:lnSpc>
              <a:spcPct val="90000"/>
            </a:lnSpc>
            <a:spcBef>
              <a:spcPct val="0"/>
            </a:spcBef>
            <a:spcAft>
              <a:spcPct val="35000"/>
            </a:spcAft>
          </a:pPr>
          <a:r>
            <a:rPr lang="ru-RU" sz="1300" kern="1200" dirty="0" smtClean="0">
              <a:latin typeface="Arial Black" pitchFamily="34" charset="0"/>
              <a:hlinkClick xmlns:r="http://schemas.openxmlformats.org/officeDocument/2006/relationships" r:id="" action="ppaction://hlinksldjump"/>
            </a:rPr>
            <a:t>Мурманск</a:t>
          </a:r>
          <a:endParaRPr lang="ru-RU" sz="1300" kern="1200" dirty="0">
            <a:latin typeface="Arial Black" pitchFamily="34" charset="0"/>
          </a:endParaRPr>
        </a:p>
      </dsp:txBody>
      <dsp:txXfrm>
        <a:off x="3679260" y="4731458"/>
        <a:ext cx="1571196" cy="582914"/>
      </dsp:txXfrm>
    </dsp:sp>
    <dsp:sp modelId="{A37A2B39-81FC-49C6-B3D6-F9DB32C0E856}">
      <dsp:nvSpPr>
        <dsp:cNvPr id="0" name=""/>
        <dsp:cNvSpPr/>
      </dsp:nvSpPr>
      <dsp:spPr>
        <a:xfrm>
          <a:off x="5407643" y="3648904"/>
          <a:ext cx="1571196" cy="1082554"/>
        </a:xfrm>
        <a:prstGeom prst="roundRect">
          <a:avLst/>
        </a:prstGeom>
        <a:blipFill rotWithShape="0">
          <a:blip xmlns:r="http://schemas.openxmlformats.org/officeDocument/2006/relationships" r:embed="rId13"/>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8633B591-E691-4993-A957-1ADEB0DC1435}">
      <dsp:nvSpPr>
        <dsp:cNvPr id="0" name=""/>
        <dsp:cNvSpPr/>
      </dsp:nvSpPr>
      <dsp:spPr>
        <a:xfrm>
          <a:off x="5407643" y="4731458"/>
          <a:ext cx="1571196" cy="582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lvl="0" algn="ctr" defTabSz="577850">
            <a:lnSpc>
              <a:spcPct val="90000"/>
            </a:lnSpc>
            <a:spcBef>
              <a:spcPct val="0"/>
            </a:spcBef>
            <a:spcAft>
              <a:spcPct val="35000"/>
            </a:spcAft>
          </a:pPr>
          <a:r>
            <a:rPr lang="ru-RU" sz="1300" kern="1200" dirty="0" smtClean="0">
              <a:latin typeface="Arial Black" pitchFamily="34" charset="0"/>
              <a:hlinkClick xmlns:r="http://schemas.openxmlformats.org/officeDocument/2006/relationships" r:id="" action="ppaction://hlinksldjump"/>
            </a:rPr>
            <a:t>Смоленск</a:t>
          </a:r>
          <a:endParaRPr lang="ru-RU" sz="1300" kern="1200" dirty="0">
            <a:latin typeface="Arial Black" pitchFamily="34" charset="0"/>
          </a:endParaRPr>
        </a:p>
      </dsp:txBody>
      <dsp:txXfrm>
        <a:off x="5407643" y="4731458"/>
        <a:ext cx="1571196" cy="582914"/>
      </dsp:txXfrm>
    </dsp:sp>
  </dsp:spTree>
</dsp:drawing>
</file>

<file path=ppt/diagrams/layout1.xml><?xml version="1.0" encoding="utf-8"?>
<dgm:layoutDef xmlns:dgm="http://schemas.openxmlformats.org/drawingml/2006/diagram" xmlns:a="http://schemas.openxmlformats.org/drawingml/2006/main" uniqueId="urn:microsoft.com/office/officeart/2005/8/layout/pList1#1">
  <dgm:title val=""/>
  <dgm:desc val=""/>
  <dgm:catLst>
    <dgm:cat type="list" pri="20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353D59D-FA5A-407C-9E30-BEA94F3C42EC}" type="datetimeFigureOut">
              <a:rPr lang="ru-RU" smtClean="0"/>
              <a:pPr/>
              <a:t>25.04.2021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ECF5E8C-6484-4358-8340-C247B5603B9A}" type="slidenum">
              <a:rPr lang="ru-RU" smtClean="0"/>
              <a:pPr/>
              <a:t>‹#›</a:t>
            </a:fld>
            <a:endParaRPr lang="ru-RU"/>
          </a:p>
        </p:txBody>
      </p:sp>
    </p:spTree>
  </p:cSld>
  <p:clrMapOvr>
    <a:masterClrMapping/>
  </p:clrMapOvr>
  <p:transition>
    <p:push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353D59D-FA5A-407C-9E30-BEA94F3C42EC}" type="datetimeFigureOut">
              <a:rPr lang="ru-RU" smtClean="0"/>
              <a:pPr/>
              <a:t>25.04.2021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ECF5E8C-6484-4358-8340-C247B5603B9A}" type="slidenum">
              <a:rPr lang="ru-RU" smtClean="0"/>
              <a:pPr/>
              <a:t>‹#›</a:t>
            </a:fld>
            <a:endParaRPr lang="ru-RU"/>
          </a:p>
        </p:txBody>
      </p:sp>
    </p:spTree>
  </p:cSld>
  <p:clrMapOvr>
    <a:masterClrMapping/>
  </p:clrMapOvr>
  <p:transition>
    <p:push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353D59D-FA5A-407C-9E30-BEA94F3C42EC}" type="datetimeFigureOut">
              <a:rPr lang="ru-RU" smtClean="0"/>
              <a:pPr/>
              <a:t>25.04.2021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ECF5E8C-6484-4358-8340-C247B5603B9A}" type="slidenum">
              <a:rPr lang="ru-RU" smtClean="0"/>
              <a:pPr/>
              <a:t>‹#›</a:t>
            </a:fld>
            <a:endParaRPr lang="ru-RU"/>
          </a:p>
        </p:txBody>
      </p:sp>
    </p:spTree>
  </p:cSld>
  <p:clrMapOvr>
    <a:masterClrMapping/>
  </p:clrMapOvr>
  <p:transition>
    <p:push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353D59D-FA5A-407C-9E30-BEA94F3C42EC}" type="datetimeFigureOut">
              <a:rPr lang="ru-RU" smtClean="0"/>
              <a:pPr/>
              <a:t>25.04.2021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ECF5E8C-6484-4358-8340-C247B5603B9A}" type="slidenum">
              <a:rPr lang="ru-RU" smtClean="0"/>
              <a:pPr/>
              <a:t>‹#›</a:t>
            </a:fld>
            <a:endParaRPr lang="ru-RU"/>
          </a:p>
        </p:txBody>
      </p:sp>
    </p:spTree>
  </p:cSld>
  <p:clrMapOvr>
    <a:masterClrMapping/>
  </p:clrMapOvr>
  <p:transition>
    <p:push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353D59D-FA5A-407C-9E30-BEA94F3C42EC}" type="datetimeFigureOut">
              <a:rPr lang="ru-RU" smtClean="0"/>
              <a:pPr/>
              <a:t>25.04.2021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ECF5E8C-6484-4358-8340-C247B5603B9A}" type="slidenum">
              <a:rPr lang="ru-RU" smtClean="0"/>
              <a:pPr/>
              <a:t>‹#›</a:t>
            </a:fld>
            <a:endParaRPr lang="ru-RU"/>
          </a:p>
        </p:txBody>
      </p:sp>
    </p:spTree>
  </p:cSld>
  <p:clrMapOvr>
    <a:masterClrMapping/>
  </p:clrMapOvr>
  <p:transition>
    <p:push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353D59D-FA5A-407C-9E30-BEA94F3C42EC}" type="datetimeFigureOut">
              <a:rPr lang="ru-RU" smtClean="0"/>
              <a:pPr/>
              <a:t>25.04.2021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ECF5E8C-6484-4358-8340-C247B5603B9A}" type="slidenum">
              <a:rPr lang="ru-RU" smtClean="0"/>
              <a:pPr/>
              <a:t>‹#›</a:t>
            </a:fld>
            <a:endParaRPr lang="ru-RU"/>
          </a:p>
        </p:txBody>
      </p:sp>
    </p:spTree>
  </p:cSld>
  <p:clrMapOvr>
    <a:masterClrMapping/>
  </p:clrMapOvr>
  <p:transition>
    <p:push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353D59D-FA5A-407C-9E30-BEA94F3C42EC}" type="datetimeFigureOut">
              <a:rPr lang="ru-RU" smtClean="0"/>
              <a:pPr/>
              <a:t>25.04.2021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ECF5E8C-6484-4358-8340-C247B5603B9A}" type="slidenum">
              <a:rPr lang="ru-RU" smtClean="0"/>
              <a:pPr/>
              <a:t>‹#›</a:t>
            </a:fld>
            <a:endParaRPr lang="ru-RU"/>
          </a:p>
        </p:txBody>
      </p:sp>
    </p:spTree>
  </p:cSld>
  <p:clrMapOvr>
    <a:masterClrMapping/>
  </p:clrMapOvr>
  <p:transition>
    <p:push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353D59D-FA5A-407C-9E30-BEA94F3C42EC}" type="datetimeFigureOut">
              <a:rPr lang="ru-RU" smtClean="0"/>
              <a:pPr/>
              <a:t>25.04.2021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ECF5E8C-6484-4358-8340-C247B5603B9A}" type="slidenum">
              <a:rPr lang="ru-RU" smtClean="0"/>
              <a:pPr/>
              <a:t>‹#›</a:t>
            </a:fld>
            <a:endParaRPr lang="ru-RU"/>
          </a:p>
        </p:txBody>
      </p:sp>
    </p:spTree>
  </p:cSld>
  <p:clrMapOvr>
    <a:masterClrMapping/>
  </p:clrMapOvr>
  <p:transition>
    <p:push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353D59D-FA5A-407C-9E30-BEA94F3C42EC}" type="datetimeFigureOut">
              <a:rPr lang="ru-RU" smtClean="0"/>
              <a:pPr/>
              <a:t>25.04.2021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ECF5E8C-6484-4358-8340-C247B5603B9A}" type="slidenum">
              <a:rPr lang="ru-RU" smtClean="0"/>
              <a:pPr/>
              <a:t>‹#›</a:t>
            </a:fld>
            <a:endParaRPr lang="ru-RU"/>
          </a:p>
        </p:txBody>
      </p:sp>
    </p:spTree>
  </p:cSld>
  <p:clrMapOvr>
    <a:masterClrMapping/>
  </p:clrMapOvr>
  <p:transition>
    <p:push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353D59D-FA5A-407C-9E30-BEA94F3C42EC}" type="datetimeFigureOut">
              <a:rPr lang="ru-RU" smtClean="0"/>
              <a:pPr/>
              <a:t>25.04.2021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ECF5E8C-6484-4358-8340-C247B5603B9A}" type="slidenum">
              <a:rPr lang="ru-RU" smtClean="0"/>
              <a:pPr/>
              <a:t>‹#›</a:t>
            </a:fld>
            <a:endParaRPr lang="ru-RU"/>
          </a:p>
        </p:txBody>
      </p:sp>
    </p:spTree>
  </p:cSld>
  <p:clrMapOvr>
    <a:masterClrMapping/>
  </p:clrMapOvr>
  <p:transition>
    <p:push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353D59D-FA5A-407C-9E30-BEA94F3C42EC}" type="datetimeFigureOut">
              <a:rPr lang="ru-RU" smtClean="0"/>
              <a:pPr/>
              <a:t>25.04.2021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ECF5E8C-6484-4358-8340-C247B5603B9A}" type="slidenum">
              <a:rPr lang="ru-RU" smtClean="0"/>
              <a:pPr/>
              <a:t>‹#›</a:t>
            </a:fld>
            <a:endParaRPr lang="ru-RU"/>
          </a:p>
        </p:txBody>
      </p:sp>
    </p:spTree>
  </p:cSld>
  <p:clrMapOvr>
    <a:masterClrMapping/>
  </p:clrMapOvr>
  <p:transition>
    <p:push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1000"/>
            <a:lum/>
          </a:blip>
          <a:srcRect/>
          <a:stretch>
            <a:fillRect l="-13000" r="-1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53D59D-FA5A-407C-9E30-BEA94F3C42EC}" type="datetimeFigureOut">
              <a:rPr lang="ru-RU" smtClean="0"/>
              <a:pPr/>
              <a:t>25.04.2021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CF5E8C-6484-4358-8340-C247B5603B9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push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2.xml"/><Relationship Id="rId7" Type="http://schemas.openxmlformats.org/officeDocument/2006/relationships/image" Target="../media/image47.jpeg"/><Relationship Id="rId2" Type="http://schemas.openxmlformats.org/officeDocument/2006/relationships/slideLayout" Target="../slideLayouts/slideLayout2.xml"/><Relationship Id="rId1" Type="http://schemas.openxmlformats.org/officeDocument/2006/relationships/audio" Target="file:///C:\Users\Kab22\Desktop\9%20&#1084;&#1072;&#1103;\&#1052;&#1086;&#1089;&#1082;&#1074;&#1072;.mp3" TargetMode="External"/><Relationship Id="rId6" Type="http://schemas.openxmlformats.org/officeDocument/2006/relationships/image" Target="../media/image46.jpeg"/><Relationship Id="rId11" Type="http://schemas.openxmlformats.org/officeDocument/2006/relationships/image" Target="../media/image50.jpeg"/><Relationship Id="rId5" Type="http://schemas.openxmlformats.org/officeDocument/2006/relationships/image" Target="../media/image45.jpeg"/><Relationship Id="rId10" Type="http://schemas.openxmlformats.org/officeDocument/2006/relationships/image" Target="../media/image49.jpeg"/><Relationship Id="rId4" Type="http://schemas.openxmlformats.org/officeDocument/2006/relationships/image" Target="../media/image44.png"/><Relationship Id="rId9" Type="http://schemas.openxmlformats.org/officeDocument/2006/relationships/image" Target="../media/image48.jpeg"/></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2.xml"/><Relationship Id="rId7" Type="http://schemas.openxmlformats.org/officeDocument/2006/relationships/image" Target="../media/image54.jpeg"/><Relationship Id="rId2" Type="http://schemas.openxmlformats.org/officeDocument/2006/relationships/slideLayout" Target="../slideLayouts/slideLayout2.xml"/><Relationship Id="rId1" Type="http://schemas.openxmlformats.org/officeDocument/2006/relationships/audio" Target="file:///C:\Users\Kab22\Desktop\9%20&#1084;&#1072;&#1103;\&#1050;&#1080;&#1077;&#1074;.mp3" TargetMode="External"/><Relationship Id="rId6" Type="http://schemas.openxmlformats.org/officeDocument/2006/relationships/image" Target="../media/image53.jpeg"/><Relationship Id="rId11" Type="http://schemas.openxmlformats.org/officeDocument/2006/relationships/image" Target="../media/image57.jpeg"/><Relationship Id="rId5" Type="http://schemas.openxmlformats.org/officeDocument/2006/relationships/image" Target="../media/image52.jpeg"/><Relationship Id="rId10" Type="http://schemas.openxmlformats.org/officeDocument/2006/relationships/image" Target="../media/image56.jpeg"/><Relationship Id="rId4" Type="http://schemas.openxmlformats.org/officeDocument/2006/relationships/image" Target="../media/image51.png"/><Relationship Id="rId9" Type="http://schemas.openxmlformats.org/officeDocument/2006/relationships/image" Target="../media/image55.jpeg"/></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slide" Target="slide2.xml"/><Relationship Id="rId7" Type="http://schemas.openxmlformats.org/officeDocument/2006/relationships/image" Target="../media/image61.jpeg"/><Relationship Id="rId2" Type="http://schemas.openxmlformats.org/officeDocument/2006/relationships/slideLayout" Target="../slideLayouts/slideLayout2.xml"/><Relationship Id="rId1" Type="http://schemas.openxmlformats.org/officeDocument/2006/relationships/audio" Target="file:///C:\Users\Kab22\Desktop\9%20&#1084;&#1072;&#1103;\&#1041;&#1088;&#1077;&#1089;&#1090;.mp3" TargetMode="External"/><Relationship Id="rId6" Type="http://schemas.openxmlformats.org/officeDocument/2006/relationships/image" Target="../media/image60.jpeg"/><Relationship Id="rId11" Type="http://schemas.openxmlformats.org/officeDocument/2006/relationships/image" Target="../media/image64.jpeg"/><Relationship Id="rId5" Type="http://schemas.openxmlformats.org/officeDocument/2006/relationships/image" Target="../media/image59.jpeg"/><Relationship Id="rId10" Type="http://schemas.openxmlformats.org/officeDocument/2006/relationships/image" Target="../media/image63.jpeg"/><Relationship Id="rId4" Type="http://schemas.openxmlformats.org/officeDocument/2006/relationships/image" Target="../media/image58.png"/><Relationship Id="rId9" Type="http://schemas.openxmlformats.org/officeDocument/2006/relationships/image" Target="../media/image62.jpeg"/></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slide" Target="slide2.xml"/><Relationship Id="rId7" Type="http://schemas.openxmlformats.org/officeDocument/2006/relationships/image" Target="../media/image68.jpeg"/><Relationship Id="rId2" Type="http://schemas.openxmlformats.org/officeDocument/2006/relationships/slideLayout" Target="../slideLayouts/slideLayout2.xml"/><Relationship Id="rId1" Type="http://schemas.openxmlformats.org/officeDocument/2006/relationships/audio" Target="file:///C:\Users\Kab22\Desktop\9%20&#1084;&#1072;&#1103;\&#1050;&#1077;&#1088;&#1095;&#1100;.mp3" TargetMode="External"/><Relationship Id="rId6" Type="http://schemas.openxmlformats.org/officeDocument/2006/relationships/image" Target="../media/image67.jpeg"/><Relationship Id="rId11" Type="http://schemas.openxmlformats.org/officeDocument/2006/relationships/image" Target="../media/image71.jpeg"/><Relationship Id="rId5" Type="http://schemas.openxmlformats.org/officeDocument/2006/relationships/image" Target="../media/image66.jpeg"/><Relationship Id="rId10" Type="http://schemas.openxmlformats.org/officeDocument/2006/relationships/image" Target="../media/image70.jpeg"/><Relationship Id="rId4" Type="http://schemas.openxmlformats.org/officeDocument/2006/relationships/image" Target="../media/image65.png"/><Relationship Id="rId9" Type="http://schemas.openxmlformats.org/officeDocument/2006/relationships/image" Target="../media/image69.jpeg"/></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2.xml"/><Relationship Id="rId7" Type="http://schemas.openxmlformats.org/officeDocument/2006/relationships/image" Target="../media/image75.jpeg"/><Relationship Id="rId2" Type="http://schemas.openxmlformats.org/officeDocument/2006/relationships/slideLayout" Target="../slideLayouts/slideLayout2.xml"/><Relationship Id="rId1" Type="http://schemas.openxmlformats.org/officeDocument/2006/relationships/audio" Target="file:///C:\Users\Kab22\Desktop\9%20&#1084;&#1072;&#1103;\&#1053;&#1086;&#1074;&#1086;&#1088;&#1086;&#1089;&#1089;&#1080;&#1081;&#1089;&#1082;.mp3" TargetMode="External"/><Relationship Id="rId6" Type="http://schemas.openxmlformats.org/officeDocument/2006/relationships/image" Target="../media/image74.jpeg"/><Relationship Id="rId11" Type="http://schemas.openxmlformats.org/officeDocument/2006/relationships/image" Target="../media/image78.jpeg"/><Relationship Id="rId5" Type="http://schemas.openxmlformats.org/officeDocument/2006/relationships/image" Target="../media/image73.jpeg"/><Relationship Id="rId10" Type="http://schemas.openxmlformats.org/officeDocument/2006/relationships/image" Target="../media/image77.jpeg"/><Relationship Id="rId4" Type="http://schemas.openxmlformats.org/officeDocument/2006/relationships/image" Target="../media/image72.png"/><Relationship Id="rId9" Type="http://schemas.openxmlformats.org/officeDocument/2006/relationships/image" Target="../media/image76.jpe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2.xml"/><Relationship Id="rId7" Type="http://schemas.openxmlformats.org/officeDocument/2006/relationships/image" Target="../media/image82.jpeg"/><Relationship Id="rId2" Type="http://schemas.openxmlformats.org/officeDocument/2006/relationships/slideLayout" Target="../slideLayouts/slideLayout2.xml"/><Relationship Id="rId1" Type="http://schemas.openxmlformats.org/officeDocument/2006/relationships/audio" Target="file:///C:\Users\Kab22\Desktop\9%20&#1084;&#1072;&#1103;\&#1052;&#1080;&#1085;&#1089;&#1082;.mp3" TargetMode="External"/><Relationship Id="rId6" Type="http://schemas.openxmlformats.org/officeDocument/2006/relationships/image" Target="../media/image81.jpeg"/><Relationship Id="rId11" Type="http://schemas.openxmlformats.org/officeDocument/2006/relationships/image" Target="../media/image85.jpeg"/><Relationship Id="rId5" Type="http://schemas.openxmlformats.org/officeDocument/2006/relationships/image" Target="../media/image80.jpeg"/><Relationship Id="rId10" Type="http://schemas.openxmlformats.org/officeDocument/2006/relationships/image" Target="../media/image84.jpeg"/><Relationship Id="rId4" Type="http://schemas.openxmlformats.org/officeDocument/2006/relationships/image" Target="../media/image79.png"/><Relationship Id="rId9" Type="http://schemas.openxmlformats.org/officeDocument/2006/relationships/image" Target="../media/image83.jpeg"/></Relationships>
</file>

<file path=ppt/slides/_rels/slide2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2.xml"/><Relationship Id="rId7" Type="http://schemas.openxmlformats.org/officeDocument/2006/relationships/image" Target="../media/image89.jpeg"/><Relationship Id="rId2" Type="http://schemas.openxmlformats.org/officeDocument/2006/relationships/slideLayout" Target="../slideLayouts/slideLayout2.xml"/><Relationship Id="rId1" Type="http://schemas.openxmlformats.org/officeDocument/2006/relationships/audio" Target="file:///C:\Users\&#1057;&#1077;&#1088;&#1075;&#1077;&#1081;\Desktop\9%20&#1084;&#1072;&#1103;%20&#1084;&#1086;&#1103;%20&#1087;&#1088;&#1077;&#1079;&#1077;&#1085;&#1090;&#1072;&#1094;&#1080;&#1103;\&#1058;&#1091;&#1083;&#1072;.mp3" TargetMode="External"/><Relationship Id="rId6" Type="http://schemas.openxmlformats.org/officeDocument/2006/relationships/image" Target="../media/image88.jpeg"/><Relationship Id="rId11" Type="http://schemas.openxmlformats.org/officeDocument/2006/relationships/image" Target="../media/image92.jpg"/><Relationship Id="rId5" Type="http://schemas.openxmlformats.org/officeDocument/2006/relationships/image" Target="../media/image87.jpeg"/><Relationship Id="rId10" Type="http://schemas.openxmlformats.org/officeDocument/2006/relationships/image" Target="../media/image91.jpeg"/><Relationship Id="rId4" Type="http://schemas.openxmlformats.org/officeDocument/2006/relationships/image" Target="../media/image86.png"/><Relationship Id="rId9" Type="http://schemas.openxmlformats.org/officeDocument/2006/relationships/image" Target="../media/image90.jpeg"/></Relationships>
</file>

<file path=ppt/slides/_rels/slide2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2.xml"/><Relationship Id="rId7" Type="http://schemas.openxmlformats.org/officeDocument/2006/relationships/image" Target="../media/image96.jpeg"/><Relationship Id="rId2" Type="http://schemas.openxmlformats.org/officeDocument/2006/relationships/slideLayout" Target="../slideLayouts/slideLayout2.xml"/><Relationship Id="rId1" Type="http://schemas.openxmlformats.org/officeDocument/2006/relationships/audio" Target="file:///C:\Users\Kab22\Desktop\9%20&#1084;&#1072;&#1103;\&#1052;&#1091;&#1088;&#1084;&#1072;&#1085;&#1089;&#1082;.mp3" TargetMode="External"/><Relationship Id="rId6" Type="http://schemas.openxmlformats.org/officeDocument/2006/relationships/image" Target="../media/image95.jpeg"/><Relationship Id="rId11" Type="http://schemas.openxmlformats.org/officeDocument/2006/relationships/image" Target="../media/image99.jpg"/><Relationship Id="rId5" Type="http://schemas.openxmlformats.org/officeDocument/2006/relationships/image" Target="../media/image94.jpeg"/><Relationship Id="rId10" Type="http://schemas.openxmlformats.org/officeDocument/2006/relationships/image" Target="../media/image98.jpg"/><Relationship Id="rId4" Type="http://schemas.openxmlformats.org/officeDocument/2006/relationships/image" Target="../media/image93.png"/><Relationship Id="rId9" Type="http://schemas.openxmlformats.org/officeDocument/2006/relationships/image" Target="../media/image97.jpeg"/></Relationships>
</file>

<file path=ppt/slides/_rels/slide2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103.jpeg"/><Relationship Id="rId3" Type="http://schemas.openxmlformats.org/officeDocument/2006/relationships/slide" Target="slide2.xml"/><Relationship Id="rId7" Type="http://schemas.openxmlformats.org/officeDocument/2006/relationships/image" Target="../media/image102.jpeg"/><Relationship Id="rId2" Type="http://schemas.openxmlformats.org/officeDocument/2006/relationships/slideLayout" Target="../slideLayouts/slideLayout2.xml"/><Relationship Id="rId1" Type="http://schemas.openxmlformats.org/officeDocument/2006/relationships/audio" Target="file:///C:\Users\Kab22\Desktop\9%20&#1084;&#1072;&#1103;\&#1057;&#1084;&#1086;&#1083;&#1077;&#1085;&#1089;&#1082;.mp3" TargetMode="External"/><Relationship Id="rId6" Type="http://schemas.openxmlformats.org/officeDocument/2006/relationships/slide" Target="slide28.xml"/><Relationship Id="rId11" Type="http://schemas.openxmlformats.org/officeDocument/2006/relationships/image" Target="../media/image106.jpg"/><Relationship Id="rId5" Type="http://schemas.openxmlformats.org/officeDocument/2006/relationships/image" Target="../media/image101.jpeg"/><Relationship Id="rId10" Type="http://schemas.openxmlformats.org/officeDocument/2006/relationships/image" Target="../media/image105.jpeg"/><Relationship Id="rId4" Type="http://schemas.openxmlformats.org/officeDocument/2006/relationships/image" Target="../media/image100.png"/><Relationship Id="rId9" Type="http://schemas.openxmlformats.org/officeDocument/2006/relationships/image" Target="../media/image104.jpeg"/></Relationships>
</file>

<file path=ppt/slides/_rels/slide2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16.png"/><Relationship Id="rId7" Type="http://schemas.openxmlformats.org/officeDocument/2006/relationships/slide" Target="slide4.xml"/><Relationship Id="rId2" Type="http://schemas.openxmlformats.org/officeDocument/2006/relationships/slideLayout" Target="../slideLayouts/slideLayout2.xml"/><Relationship Id="rId1" Type="http://schemas.openxmlformats.org/officeDocument/2006/relationships/audio" Target="file:///C:\Users\&#1057;&#1077;&#1088;&#1075;&#1077;&#1081;\Desktop\9%20&#1084;&#1072;&#1103;%20&#1084;&#1086;&#1103;%20&#1087;&#1088;&#1077;&#1079;&#1077;&#1085;&#1090;&#1072;&#1094;&#1080;&#1103;\&#1051;&#1077;&#1085;&#1080;&#1085;&#1075;&#1088;&#1072;&#1076;.mp3" TargetMode="External"/><Relationship Id="rId6" Type="http://schemas.openxmlformats.org/officeDocument/2006/relationships/image" Target="../media/image19.jpeg"/><Relationship Id="rId11" Type="http://schemas.openxmlformats.org/officeDocument/2006/relationships/image" Target="../media/image22.jpeg"/><Relationship Id="rId5" Type="http://schemas.openxmlformats.org/officeDocument/2006/relationships/image" Target="../media/image18.jpeg"/><Relationship Id="rId10" Type="http://schemas.openxmlformats.org/officeDocument/2006/relationships/image" Target="../media/image21.jpeg"/><Relationship Id="rId4" Type="http://schemas.openxmlformats.org/officeDocument/2006/relationships/image" Target="../media/image17.jpeg"/><Relationship Id="rId9" Type="http://schemas.openxmlformats.org/officeDocument/2006/relationships/image" Target="../media/image20.jpeg"/></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 Target="slide2.xml"/><Relationship Id="rId7"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audio" Target="file:///C:\Users\Kab22\Desktop\9%20&#1084;&#1072;&#1103;\&#1057;&#1090;&#1072;&#1083;&#1080;&#1085;&#1075;&#1088;&#1072;&#1076;.mp3" TargetMode="External"/><Relationship Id="rId6" Type="http://schemas.openxmlformats.org/officeDocument/2006/relationships/image" Target="../media/image25.jpeg"/><Relationship Id="rId11" Type="http://schemas.openxmlformats.org/officeDocument/2006/relationships/image" Target="../media/image29.jpeg"/><Relationship Id="rId5" Type="http://schemas.openxmlformats.org/officeDocument/2006/relationships/image" Target="../media/image24.jpeg"/><Relationship Id="rId10" Type="http://schemas.openxmlformats.org/officeDocument/2006/relationships/image" Target="../media/image28.jpeg"/><Relationship Id="rId4" Type="http://schemas.openxmlformats.org/officeDocument/2006/relationships/image" Target="../media/image23.jpeg"/><Relationship Id="rId9" Type="http://schemas.openxmlformats.org/officeDocument/2006/relationships/image" Target="../media/image27.jpeg"/></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2.xml"/><Relationship Id="rId7" Type="http://schemas.openxmlformats.org/officeDocument/2006/relationships/image" Target="../media/image33.jpeg"/><Relationship Id="rId2" Type="http://schemas.openxmlformats.org/officeDocument/2006/relationships/slideLayout" Target="../slideLayouts/slideLayout2.xml"/><Relationship Id="rId1" Type="http://schemas.openxmlformats.org/officeDocument/2006/relationships/audio" Target="file:///C:\Users\&#1057;&#1077;&#1088;&#1075;&#1077;&#1081;\Desktop\9%20&#1084;&#1072;&#1103;%20&#1084;&#1086;&#1103;%20&#1087;&#1088;&#1077;&#1079;&#1077;&#1085;&#1090;&#1072;&#1094;&#1080;&#1103;\&#1057;&#1077;&#1074;&#1072;&#1089;&#1090;&#1086;&#1087;&#1086;&#1083;&#1100;.mp3" TargetMode="External"/><Relationship Id="rId6" Type="http://schemas.openxmlformats.org/officeDocument/2006/relationships/image" Target="../media/image32.jpeg"/><Relationship Id="rId11" Type="http://schemas.openxmlformats.org/officeDocument/2006/relationships/image" Target="../media/image36.jpeg"/><Relationship Id="rId5" Type="http://schemas.openxmlformats.org/officeDocument/2006/relationships/image" Target="../media/image31.jpeg"/><Relationship Id="rId10" Type="http://schemas.openxmlformats.org/officeDocument/2006/relationships/image" Target="../media/image35.jpeg"/><Relationship Id="rId4" Type="http://schemas.openxmlformats.org/officeDocument/2006/relationships/image" Target="../media/image30.png"/><Relationship Id="rId9" Type="http://schemas.openxmlformats.org/officeDocument/2006/relationships/image" Target="../media/image34.jpeg"/></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slide" Target="slide2.xml"/><Relationship Id="rId7" Type="http://schemas.openxmlformats.org/officeDocument/2006/relationships/image" Target="../media/image40.jpeg"/><Relationship Id="rId2" Type="http://schemas.openxmlformats.org/officeDocument/2006/relationships/slideLayout" Target="../slideLayouts/slideLayout2.xml"/><Relationship Id="rId1" Type="http://schemas.openxmlformats.org/officeDocument/2006/relationships/audio" Target="file:///C:\Users\&#1057;&#1077;&#1088;&#1075;&#1077;&#1081;\Desktop\9%20&#1084;&#1072;&#1103;%20&#1084;&#1086;&#1103;%20&#1087;&#1088;&#1077;&#1079;&#1077;&#1085;&#1090;&#1072;&#1094;&#1080;&#1103;\&#1054;&#1076;&#1077;&#1089;&#1089;&#1072;.mp3" TargetMode="External"/><Relationship Id="rId6" Type="http://schemas.openxmlformats.org/officeDocument/2006/relationships/image" Target="../media/image39.jpeg"/><Relationship Id="rId11" Type="http://schemas.openxmlformats.org/officeDocument/2006/relationships/image" Target="../media/image43.jpeg"/><Relationship Id="rId5" Type="http://schemas.openxmlformats.org/officeDocument/2006/relationships/image" Target="../media/image38.jpeg"/><Relationship Id="rId10" Type="http://schemas.openxmlformats.org/officeDocument/2006/relationships/image" Target="../media/image42.jpeg"/><Relationship Id="rId4" Type="http://schemas.openxmlformats.org/officeDocument/2006/relationships/image" Target="../media/image37.png"/><Relationship Id="rId9" Type="http://schemas.openxmlformats.org/officeDocument/2006/relationships/image" Target="../media/image4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1000"/>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effectLst>
                  <a:outerShdw blurRad="38100" dist="38100" dir="2700000" algn="tl">
                    <a:srgbClr val="000000">
                      <a:alpha val="43137"/>
                    </a:srgbClr>
                  </a:outerShdw>
                </a:effectLst>
                <a:latin typeface="Arial Black" pitchFamily="34" charset="0"/>
              </a:rPr>
              <a:t>Города Герои Великой Отечественной Войны</a:t>
            </a:r>
            <a:endParaRPr lang="ru-RU" dirty="0">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p:txBody>
          <a:bodyPr/>
          <a:lstStyle/>
          <a:p>
            <a:r>
              <a:rPr lang="ru-RU" b="1" dirty="0" smtClean="0">
                <a:solidFill>
                  <a:schemeClr val="tx1"/>
                </a:solidFill>
                <a:effectLst>
                  <a:outerShdw blurRad="38100" dist="38100" dir="2700000" algn="tl">
                    <a:srgbClr val="000000">
                      <a:alpha val="43137"/>
                    </a:srgbClr>
                  </a:outerShdw>
                </a:effectLst>
                <a:latin typeface="Gabriola" pitchFamily="82" charset="0"/>
              </a:rPr>
              <a:t>Работу выполнила Селифонова Екатерина Степановна</a:t>
            </a:r>
            <a:endParaRPr lang="ru-RU" b="1" dirty="0">
              <a:solidFill>
                <a:schemeClr val="tx1"/>
              </a:solidFill>
              <a:effectLst>
                <a:outerShdw blurRad="38100" dist="38100" dir="2700000" algn="tl">
                  <a:srgbClr val="000000">
                    <a:alpha val="43137"/>
                  </a:srgbClr>
                </a:outerShdw>
              </a:effectLst>
              <a:latin typeface="Gabriola" pitchFamily="82" charset="0"/>
            </a:endParaRPr>
          </a:p>
        </p:txBody>
      </p:sp>
    </p:spTree>
  </p:cSld>
  <p:clrMapOvr>
    <a:masterClrMapping/>
  </p:clrMapOvr>
  <p:transition>
    <p:push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Одесса</a:t>
            </a:r>
            <a:endParaRPr lang="ru-RU" dirty="0"/>
          </a:p>
        </p:txBody>
      </p:sp>
      <p:sp>
        <p:nvSpPr>
          <p:cNvPr id="3" name="Содержимое 2"/>
          <p:cNvSpPr>
            <a:spLocks noGrp="1"/>
          </p:cNvSpPr>
          <p:nvPr>
            <p:ph idx="1"/>
          </p:nvPr>
        </p:nvSpPr>
        <p:spPr/>
        <p:txBody>
          <a:bodyPr>
            <a:normAutofit fontScale="85000" lnSpcReduction="20000"/>
          </a:bodyPr>
          <a:lstStyle/>
          <a:p>
            <a:pPr algn="just">
              <a:buNone/>
            </a:pPr>
            <a:r>
              <a:rPr lang="ru-RU" dirty="0" smtClean="0">
                <a:latin typeface="Times New Roman" pitchFamily="18" charset="0"/>
                <a:cs typeface="Times New Roman" pitchFamily="18" charset="0"/>
              </a:rPr>
              <a:t>	В </a:t>
            </a:r>
            <a:r>
              <a:rPr lang="ru-RU" dirty="0">
                <a:latin typeface="Times New Roman" pitchFamily="18" charset="0"/>
                <a:cs typeface="Times New Roman" pitchFamily="18" charset="0"/>
              </a:rPr>
              <a:t>первые годы войны только ценой гигантских жертв достигались победы. Сотни тысяч людей погибали, чтобы не пропустить врага, чтобы хоть на чуть-чуть сдержать фашистскую военную машину. Нацисты полагали, что и Одесса станет очередным пунктом в их большом списке городов, которые сдались без боя. Но, они ошибались.</a:t>
            </a:r>
          </a:p>
          <a:p>
            <a:pPr algn="just">
              <a:buNone/>
            </a:pPr>
            <a:r>
              <a:rPr lang="ru-RU" dirty="0" smtClean="0">
                <a:latin typeface="Times New Roman" pitchFamily="18" charset="0"/>
                <a:cs typeface="Times New Roman" pitchFamily="18" charset="0"/>
              </a:rPr>
              <a:t>	73 </a:t>
            </a:r>
            <a:r>
              <a:rPr lang="ru-RU" dirty="0">
                <a:latin typeface="Times New Roman" pitchFamily="18" charset="0"/>
                <a:cs typeface="Times New Roman" pitchFamily="18" charset="0"/>
              </a:rPr>
              <a:t>дня обороны Одессы нанесли колоссальные потери </a:t>
            </a:r>
            <a:r>
              <a:rPr lang="ru-RU" dirty="0" err="1">
                <a:latin typeface="Times New Roman" pitchFamily="18" charset="0"/>
                <a:cs typeface="Times New Roman" pitchFamily="18" charset="0"/>
              </a:rPr>
              <a:t>румынско-немецким</a:t>
            </a:r>
            <a:r>
              <a:rPr lang="ru-RU" dirty="0">
                <a:latin typeface="Times New Roman" pitchFamily="18" charset="0"/>
                <a:cs typeface="Times New Roman" pitchFamily="18" charset="0"/>
              </a:rPr>
              <a:t> армиям, которые ждали «легкой прогулки». Из 300 000 солдат противника погибли 160 000. Наши же потери – 16 000. Фашисты так и не смогли захватить Одессу, город был оставлен…</a:t>
            </a:r>
          </a:p>
          <a:p>
            <a:pPr>
              <a:buNone/>
            </a:pPr>
            <a:endParaRPr lang="ru-RU" dirty="0">
              <a:latin typeface="Times New Roman" pitchFamily="18" charset="0"/>
              <a:cs typeface="Times New Roman" pitchFamily="18" charset="0"/>
            </a:endParaRPr>
          </a:p>
        </p:txBody>
      </p:sp>
      <p:sp>
        <p:nvSpPr>
          <p:cNvPr id="4" name="Управляющая кнопка: настраиваемая 3">
            <a:hlinkClick r:id="rId2"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sp>
        <p:nvSpPr>
          <p:cNvPr id="5" name="Управляющая кнопка: назад 4">
            <a:hlinkClick r:id="" action="ppaction://hlinkshowjump?jump=previousslide" highlightClick="1"/>
          </p:cNvPr>
          <p:cNvSpPr/>
          <p:nvPr/>
        </p:nvSpPr>
        <p:spPr>
          <a:xfrm>
            <a:off x="6429388" y="6000768"/>
            <a:ext cx="285752" cy="357190"/>
          </a:xfrm>
          <a:prstGeom prst="actionButtonBackPreviou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push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071802" y="214290"/>
            <a:ext cx="2518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Москва</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Управляющая кнопка: настраиваемая 5">
            <a:hlinkClick r:id="rId3"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pic>
        <p:nvPicPr>
          <p:cNvPr id="7" name="Москва.mp3">
            <a:hlinkClick r:id="" action="ppaction://media"/>
          </p:cNvPr>
          <p:cNvPicPr>
            <a:picLocks noGrp="1" noRot="1" noChangeAspect="1"/>
          </p:cNvPicPr>
          <p:nvPr>
            <p:ph idx="1"/>
            <a:audioFile r:link="rId1"/>
          </p:nvPr>
        </p:nvPicPr>
        <p:blipFill>
          <a:blip r:embed="rId4"/>
          <a:stretch>
            <a:fillRect/>
          </a:stretch>
        </p:blipFill>
        <p:spPr>
          <a:xfrm>
            <a:off x="428596" y="6286520"/>
            <a:ext cx="304800" cy="304800"/>
          </a:xfrm>
          <a:prstGeom prst="rect">
            <a:avLst/>
          </a:prstGeom>
        </p:spPr>
      </p:pic>
      <p:pic>
        <p:nvPicPr>
          <p:cNvPr id="8" name="Рисунок 7" descr="4.jpg"/>
          <p:cNvPicPr>
            <a:picLocks noChangeAspect="1"/>
          </p:cNvPicPr>
          <p:nvPr/>
        </p:nvPicPr>
        <p:blipFill>
          <a:blip r:embed="rId5" cstate="print"/>
          <a:stretch>
            <a:fillRect/>
          </a:stretch>
        </p:blipFill>
        <p:spPr>
          <a:xfrm>
            <a:off x="434810" y="1142984"/>
            <a:ext cx="3780000"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Рисунок 8" descr="1_eac697c1_1.jpg"/>
          <p:cNvPicPr>
            <a:picLocks noChangeAspect="1"/>
          </p:cNvPicPr>
          <p:nvPr/>
        </p:nvPicPr>
        <p:blipFill>
          <a:blip r:embed="rId6" cstate="print"/>
          <a:stretch>
            <a:fillRect/>
          </a:stretch>
        </p:blipFill>
        <p:spPr>
          <a:xfrm>
            <a:off x="507224" y="3857628"/>
            <a:ext cx="3707586"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Рисунок 9" descr="62d165ef590a6c84c9ff60d5775f1324.jpg"/>
          <p:cNvPicPr>
            <a:picLocks noChangeAspect="1"/>
          </p:cNvPicPr>
          <p:nvPr/>
        </p:nvPicPr>
        <p:blipFill>
          <a:blip r:embed="rId7" cstate="print"/>
          <a:srcRect b="6886"/>
          <a:stretch>
            <a:fillRect/>
          </a:stretch>
        </p:blipFill>
        <p:spPr>
          <a:xfrm>
            <a:off x="5286380" y="1142984"/>
            <a:ext cx="3296038"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Управляющая кнопка: настраиваемая 10">
            <a:hlinkClick r:id="rId8" action="ppaction://hlinksldjump" highlightClick="1"/>
          </p:cNvPr>
          <p:cNvSpPr/>
          <p:nvPr/>
        </p:nvSpPr>
        <p:spPr>
          <a:xfrm>
            <a:off x="5689718" y="6429396"/>
            <a:ext cx="3240000" cy="36000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Историческая справка</a:t>
            </a:r>
            <a:endParaRPr lang="ru-RU" dirty="0"/>
          </a:p>
        </p:txBody>
      </p:sp>
      <p:pic>
        <p:nvPicPr>
          <p:cNvPr id="12" name="Рисунок 11" descr="otdyh-s-detmi-v-moskve-37.jpg"/>
          <p:cNvPicPr>
            <a:picLocks noChangeAspect="1"/>
          </p:cNvPicPr>
          <p:nvPr/>
        </p:nvPicPr>
        <p:blipFill>
          <a:blip r:embed="rId9"/>
          <a:stretch>
            <a:fillRect/>
          </a:stretch>
        </p:blipFill>
        <p:spPr>
          <a:xfrm>
            <a:off x="500034" y="1142984"/>
            <a:ext cx="3657600" cy="24323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Рисунок 12" descr="sEOWJPmoBxEYOcniS9jWW1UeGaUTSNc7S2jMaKky.jpeg"/>
          <p:cNvPicPr>
            <a:picLocks noChangeAspect="1"/>
          </p:cNvPicPr>
          <p:nvPr/>
        </p:nvPicPr>
        <p:blipFill>
          <a:blip r:embed="rId10"/>
          <a:stretch>
            <a:fillRect/>
          </a:stretch>
        </p:blipFill>
        <p:spPr>
          <a:xfrm>
            <a:off x="428596" y="3857628"/>
            <a:ext cx="3780000"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Рисунок 13" descr="1.jpg"/>
          <p:cNvPicPr>
            <a:picLocks noChangeAspect="1"/>
          </p:cNvPicPr>
          <p:nvPr/>
        </p:nvPicPr>
        <p:blipFill>
          <a:blip r:embed="rId11"/>
          <a:stretch>
            <a:fillRect/>
          </a:stretch>
        </p:blipFill>
        <p:spPr>
          <a:xfrm>
            <a:off x="5143504" y="1142984"/>
            <a:ext cx="3495375"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091" fill="hold"/>
                                        <p:tgtEl>
                                          <p:spTgt spid="7"/>
                                        </p:tgtEl>
                                      </p:cBhvr>
                                    </p:cmd>
                                  </p:childTnLst>
                                </p:cTn>
                              </p:par>
                              <p:par>
                                <p:cTn id="7" presetID="10" presetClass="exit" presetSubtype="0" fill="hold" nodeType="withEffect">
                                  <p:stCondLst>
                                    <p:cond delay="0"/>
                                  </p:stCondLst>
                                  <p:childTnLst>
                                    <p:animEffect transition="out" filter="fade">
                                      <p:cBhvr>
                                        <p:cTn id="8" dur="5000"/>
                                        <p:tgtEl>
                                          <p:spTgt spid="8"/>
                                        </p:tgtEl>
                                      </p:cBhvr>
                                    </p:animEffect>
                                    <p:set>
                                      <p:cBhvr>
                                        <p:cTn id="9" dur="1" fill="hold">
                                          <p:stCondLst>
                                            <p:cond delay="4999"/>
                                          </p:stCondLst>
                                        </p:cTn>
                                        <p:tgtEl>
                                          <p:spTgt spid="8"/>
                                        </p:tgtEl>
                                        <p:attrNameLst>
                                          <p:attrName>style.visibility</p:attrName>
                                        </p:attrNameLst>
                                      </p:cBhvr>
                                      <p:to>
                                        <p:strVal val="hidden"/>
                                      </p:to>
                                    </p:set>
                                  </p:childTnLst>
                                </p:cTn>
                              </p:par>
                              <p:par>
                                <p:cTn id="10" presetID="10" presetClass="exit" presetSubtype="0" fill="hold" nodeType="withEffect">
                                  <p:stCondLst>
                                    <p:cond delay="0"/>
                                  </p:stCondLst>
                                  <p:childTnLst>
                                    <p:animEffect transition="out" filter="fade">
                                      <p:cBhvr>
                                        <p:cTn id="11" dur="5000"/>
                                        <p:tgtEl>
                                          <p:spTgt spid="9"/>
                                        </p:tgtEl>
                                      </p:cBhvr>
                                    </p:animEffect>
                                    <p:set>
                                      <p:cBhvr>
                                        <p:cTn id="12" dur="1" fill="hold">
                                          <p:stCondLst>
                                            <p:cond delay="4999"/>
                                          </p:stCondLst>
                                        </p:cTn>
                                        <p:tgtEl>
                                          <p:spTgt spid="9"/>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0"/>
                                        <p:tgtEl>
                                          <p:spTgt spid="10"/>
                                        </p:tgtEl>
                                      </p:cBhvr>
                                    </p:animEffect>
                                    <p:set>
                                      <p:cBhvr>
                                        <p:cTn id="15" dur="1" fill="hold">
                                          <p:stCondLst>
                                            <p:cond delay="4999"/>
                                          </p:stCondLst>
                                        </p:cTn>
                                        <p:tgtEl>
                                          <p:spTgt spid="10"/>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0"/>
                                        <p:tgtEl>
                                          <p:spTgt spid="12"/>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Москва</a:t>
            </a:r>
            <a:endParaRPr lang="ru-RU" dirty="0"/>
          </a:p>
        </p:txBody>
      </p:sp>
      <p:sp>
        <p:nvSpPr>
          <p:cNvPr id="3" name="Содержимое 2"/>
          <p:cNvSpPr>
            <a:spLocks noGrp="1"/>
          </p:cNvSpPr>
          <p:nvPr>
            <p:ph idx="1"/>
          </p:nvPr>
        </p:nvSpPr>
        <p:spPr>
          <a:xfrm>
            <a:off x="457200" y="1500174"/>
            <a:ext cx="8229600" cy="4525963"/>
          </a:xfrm>
        </p:spPr>
        <p:txBody>
          <a:bodyPr>
            <a:noAutofit/>
          </a:bodyPr>
          <a:lstStyle/>
          <a:p>
            <a:pPr algn="just">
              <a:buNone/>
            </a:pPr>
            <a:r>
              <a:rPr lang="ru-RU" sz="2200" dirty="0" smtClean="0">
                <a:latin typeface="Times New Roman" pitchFamily="18" charset="0"/>
                <a:cs typeface="Times New Roman" pitchFamily="18" charset="0"/>
              </a:rPr>
              <a:t>	Ценой </a:t>
            </a:r>
            <a:r>
              <a:rPr lang="ru-RU" sz="2200" dirty="0">
                <a:latin typeface="Times New Roman" pitchFamily="18" charset="0"/>
                <a:cs typeface="Times New Roman" pitchFamily="18" charset="0"/>
              </a:rPr>
              <a:t>страшных потерь, но враг все медленней и медленней шел к взятию Москвы. Его останавливали под Брестом, его били под Смоленском и Одессой, ему не давали отдыха под Минском и Ельцом. Несколько месяцев длилась и оборонительная операция под Москвой. Строились оборонительные укрепления, рылись тысячи километров окопов. Сражались за каждую деревеньку, за каждую высоту. Но великолепная машина вермахта продвигалась вперед. Они даже видели в бинокли стены Кремля, но, для многих из них это стало последним воспоминанием.</a:t>
            </a:r>
          </a:p>
          <a:p>
            <a:pPr algn="just">
              <a:buNone/>
            </a:pPr>
            <a:r>
              <a:rPr lang="ru-RU" sz="2200" dirty="0" smtClean="0">
                <a:latin typeface="Times New Roman" pitchFamily="18" charset="0"/>
                <a:cs typeface="Times New Roman" pitchFamily="18" charset="0"/>
              </a:rPr>
              <a:t>	5 </a:t>
            </a:r>
            <a:r>
              <a:rPr lang="ru-RU" sz="2200" dirty="0">
                <a:latin typeface="Times New Roman" pitchFamily="18" charset="0"/>
                <a:cs typeface="Times New Roman" pitchFamily="18" charset="0"/>
              </a:rPr>
              <a:t>декабря 1941 года немцам указали путь домой. Началось наступление наших войск под Москвой. Более миллиона солдат и офицеров с криками «Ура!» начали гнать фашистов. Победа под Москвой стала одним из ключевых моментов войны, люди поверили в то, что мы можем победить…</a:t>
            </a:r>
          </a:p>
          <a:p>
            <a:pPr algn="just">
              <a:buNone/>
            </a:pPr>
            <a:endParaRPr lang="ru-RU" sz="2200" dirty="0">
              <a:latin typeface="Times New Roman" pitchFamily="18" charset="0"/>
              <a:cs typeface="Times New Roman" pitchFamily="18" charset="0"/>
            </a:endParaRPr>
          </a:p>
        </p:txBody>
      </p:sp>
      <p:sp>
        <p:nvSpPr>
          <p:cNvPr id="4" name="Управляющая кнопка: настраиваемая 3">
            <a:hlinkClick r:id="rId2" action="ppaction://hlinksldjump" highlightClick="1"/>
          </p:cNvPr>
          <p:cNvSpPr/>
          <p:nvPr/>
        </p:nvSpPr>
        <p:spPr>
          <a:xfrm>
            <a:off x="6929454" y="635795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sp>
        <p:nvSpPr>
          <p:cNvPr id="5" name="Управляющая кнопка: назад 4">
            <a:hlinkClick r:id="" action="ppaction://hlinkshowjump?jump=previousslide" highlightClick="1"/>
          </p:cNvPr>
          <p:cNvSpPr/>
          <p:nvPr/>
        </p:nvSpPr>
        <p:spPr>
          <a:xfrm>
            <a:off x="6500826" y="6357958"/>
            <a:ext cx="285752" cy="357190"/>
          </a:xfrm>
          <a:prstGeom prst="actionButtonBackPreviou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push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786182" y="285728"/>
            <a:ext cx="1675460"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Киев</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Управляющая кнопка: настраиваемая 5">
            <a:hlinkClick r:id="rId3"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pic>
        <p:nvPicPr>
          <p:cNvPr id="7" name="Киев.mp3">
            <a:hlinkClick r:id="" action="ppaction://media"/>
          </p:cNvPr>
          <p:cNvPicPr>
            <a:picLocks noGrp="1" noRot="1" noChangeAspect="1"/>
          </p:cNvPicPr>
          <p:nvPr>
            <p:ph idx="1"/>
            <a:audioFile r:link="rId1"/>
          </p:nvPr>
        </p:nvPicPr>
        <p:blipFill>
          <a:blip r:embed="rId4"/>
          <a:stretch>
            <a:fillRect/>
          </a:stretch>
        </p:blipFill>
        <p:spPr>
          <a:xfrm>
            <a:off x="214282" y="6357958"/>
            <a:ext cx="304800" cy="304800"/>
          </a:xfrm>
          <a:prstGeom prst="rect">
            <a:avLst/>
          </a:prstGeom>
        </p:spPr>
      </p:pic>
      <p:pic>
        <p:nvPicPr>
          <p:cNvPr id="8" name="Рисунок 7" descr="5140656_original.jpg"/>
          <p:cNvPicPr>
            <a:picLocks noChangeAspect="1"/>
          </p:cNvPicPr>
          <p:nvPr/>
        </p:nvPicPr>
        <p:blipFill>
          <a:blip r:embed="rId5" cstate="print"/>
          <a:stretch>
            <a:fillRect/>
          </a:stretch>
        </p:blipFill>
        <p:spPr>
          <a:xfrm>
            <a:off x="500034" y="4143380"/>
            <a:ext cx="3594864"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Рисунок 8" descr="31.jpg"/>
          <p:cNvPicPr>
            <a:picLocks noChangeAspect="1"/>
          </p:cNvPicPr>
          <p:nvPr/>
        </p:nvPicPr>
        <p:blipFill>
          <a:blip r:embed="rId6"/>
          <a:stretch>
            <a:fillRect/>
          </a:stretch>
        </p:blipFill>
        <p:spPr>
          <a:xfrm>
            <a:off x="5214942" y="1214422"/>
            <a:ext cx="3634285"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Рисунок 9" descr="DSC_3133.jpg"/>
          <p:cNvPicPr>
            <a:picLocks noChangeAspect="1"/>
          </p:cNvPicPr>
          <p:nvPr/>
        </p:nvPicPr>
        <p:blipFill>
          <a:blip r:embed="rId7" cstate="print"/>
          <a:stretch>
            <a:fillRect/>
          </a:stretch>
        </p:blipFill>
        <p:spPr>
          <a:xfrm>
            <a:off x="428596" y="1214422"/>
            <a:ext cx="3657600" cy="244144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Управляющая кнопка: настраиваемая 10">
            <a:hlinkClick r:id="rId8" action="ppaction://hlinksldjump" highlightClick="1"/>
          </p:cNvPr>
          <p:cNvSpPr/>
          <p:nvPr/>
        </p:nvSpPr>
        <p:spPr>
          <a:xfrm>
            <a:off x="5643570" y="6426586"/>
            <a:ext cx="3240000" cy="36000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Историческая справка</a:t>
            </a:r>
            <a:endParaRPr lang="ru-RU" dirty="0"/>
          </a:p>
        </p:txBody>
      </p:sp>
      <p:pic>
        <p:nvPicPr>
          <p:cNvPr id="12" name="Рисунок 11" descr="5cf2a7475a7d01.94031099_parad_doshkolyat_37_iz_43.jpg"/>
          <p:cNvPicPr>
            <a:picLocks noChangeAspect="1"/>
          </p:cNvPicPr>
          <p:nvPr/>
        </p:nvPicPr>
        <p:blipFill>
          <a:blip r:embed="rId9"/>
          <a:srcRect r="22180"/>
          <a:stretch>
            <a:fillRect/>
          </a:stretch>
        </p:blipFill>
        <p:spPr>
          <a:xfrm>
            <a:off x="428596" y="1214422"/>
            <a:ext cx="3643338" cy="263347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Рисунок 12" descr="944-ab30220f9b9757cbd6eba92298d4b991.jpeg"/>
          <p:cNvPicPr>
            <a:picLocks noChangeAspect="1"/>
          </p:cNvPicPr>
          <p:nvPr/>
        </p:nvPicPr>
        <p:blipFill>
          <a:blip r:embed="rId10"/>
          <a:stretch>
            <a:fillRect/>
          </a:stretch>
        </p:blipFill>
        <p:spPr>
          <a:xfrm>
            <a:off x="285720" y="4143380"/>
            <a:ext cx="3818182"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Рисунок 13" descr="i.jpg"/>
          <p:cNvPicPr>
            <a:picLocks noChangeAspect="1"/>
          </p:cNvPicPr>
          <p:nvPr/>
        </p:nvPicPr>
        <p:blipFill>
          <a:blip r:embed="rId11"/>
          <a:srcRect l="51118" r="-41" b="781"/>
          <a:stretch>
            <a:fillRect/>
          </a:stretch>
        </p:blipFill>
        <p:spPr>
          <a:xfrm>
            <a:off x="5286380" y="1142984"/>
            <a:ext cx="3429024" cy="46434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195" fill="hold"/>
                                        <p:tgtEl>
                                          <p:spTgt spid="7"/>
                                        </p:tgtEl>
                                      </p:cBhvr>
                                    </p:cmd>
                                  </p:childTnLst>
                                </p:cTn>
                              </p:par>
                              <p:par>
                                <p:cTn id="7" presetID="10" presetClass="exit" presetSubtype="0" fill="hold" nodeType="withEffect">
                                  <p:stCondLst>
                                    <p:cond delay="0"/>
                                  </p:stCondLst>
                                  <p:childTnLst>
                                    <p:animEffect transition="out" filter="fade">
                                      <p:cBhvr>
                                        <p:cTn id="8" dur="5000"/>
                                        <p:tgtEl>
                                          <p:spTgt spid="10"/>
                                        </p:tgtEl>
                                      </p:cBhvr>
                                    </p:animEffect>
                                    <p:set>
                                      <p:cBhvr>
                                        <p:cTn id="9" dur="1" fill="hold">
                                          <p:stCondLst>
                                            <p:cond delay="4999"/>
                                          </p:stCondLst>
                                        </p:cTn>
                                        <p:tgtEl>
                                          <p:spTgt spid="10"/>
                                        </p:tgtEl>
                                        <p:attrNameLst>
                                          <p:attrName>style.visibility</p:attrName>
                                        </p:attrNameLst>
                                      </p:cBhvr>
                                      <p:to>
                                        <p:strVal val="hidden"/>
                                      </p:to>
                                    </p:set>
                                  </p:childTnLst>
                                </p:cTn>
                              </p:par>
                              <p:par>
                                <p:cTn id="10" presetID="10" presetClass="exit" presetSubtype="0" fill="hold" nodeType="withEffect">
                                  <p:stCondLst>
                                    <p:cond delay="0"/>
                                  </p:stCondLst>
                                  <p:childTnLst>
                                    <p:animEffect transition="out" filter="fade">
                                      <p:cBhvr>
                                        <p:cTn id="11" dur="5000"/>
                                        <p:tgtEl>
                                          <p:spTgt spid="9"/>
                                        </p:tgtEl>
                                      </p:cBhvr>
                                    </p:animEffect>
                                    <p:set>
                                      <p:cBhvr>
                                        <p:cTn id="12" dur="1" fill="hold">
                                          <p:stCondLst>
                                            <p:cond delay="4999"/>
                                          </p:stCondLst>
                                        </p:cTn>
                                        <p:tgtEl>
                                          <p:spTgt spid="9"/>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0"/>
                                        <p:tgtEl>
                                          <p:spTgt spid="8"/>
                                        </p:tgtEl>
                                      </p:cBhvr>
                                    </p:animEffect>
                                    <p:set>
                                      <p:cBhvr>
                                        <p:cTn id="15" dur="1" fill="hold">
                                          <p:stCondLst>
                                            <p:cond delay="4999"/>
                                          </p:stCondLst>
                                        </p:cTn>
                                        <p:tgtEl>
                                          <p:spTgt spid="8"/>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0"/>
                                        <p:tgtEl>
                                          <p:spTgt spid="12"/>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Киев</a:t>
            </a:r>
            <a:endParaRPr lang="ru-RU" dirty="0"/>
          </a:p>
        </p:txBody>
      </p:sp>
      <p:sp>
        <p:nvSpPr>
          <p:cNvPr id="3" name="Содержимое 2"/>
          <p:cNvSpPr>
            <a:spLocks noGrp="1"/>
          </p:cNvSpPr>
          <p:nvPr>
            <p:ph idx="1"/>
          </p:nvPr>
        </p:nvSpPr>
        <p:spPr/>
        <p:txBody>
          <a:bodyPr>
            <a:normAutofit fontScale="85000" lnSpcReduction="20000"/>
          </a:bodyPr>
          <a:lstStyle/>
          <a:p>
            <a:pPr algn="just">
              <a:buNone/>
            </a:pPr>
            <a:r>
              <a:rPr lang="ru-RU" dirty="0" smtClean="0">
                <a:latin typeface="Times New Roman" pitchFamily="18" charset="0"/>
                <a:cs typeface="Times New Roman" pitchFamily="18" charset="0"/>
              </a:rPr>
              <a:t>	Когда</a:t>
            </a:r>
            <a:r>
              <a:rPr lang="ru-RU" dirty="0">
                <a:latin typeface="Times New Roman" pitchFamily="18" charset="0"/>
                <a:cs typeface="Times New Roman" pitchFamily="18" charset="0"/>
              </a:rPr>
              <a:t>, над Киевом пролетали первые немецкие самолеты, многие жители думали, что это учения… И даже радовались, мол «как здорово подготовили учения! Даже кресты намалевали». Нет, это были не учения — Киев один из первых испытал на себе все ужасы войны. Он практически сразу оказался на передовой. Не хватало боеприпасов, не хватало снабжения. Но был приказ – Киев не сдавать!!! Более 600 000 человек погибло, пытаясь его выполнить! Но, 19 сентября 1941 года в город вошли немецкие войска. Это было одно из самых тяжелых поражений Красной армии.</a:t>
            </a:r>
          </a:p>
        </p:txBody>
      </p:sp>
      <p:sp>
        <p:nvSpPr>
          <p:cNvPr id="4" name="Управляющая кнопка: настраиваемая 3">
            <a:hlinkClick r:id="rId2"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sp>
        <p:nvSpPr>
          <p:cNvPr id="5" name="Управляющая кнопка: назад 4">
            <a:hlinkClick r:id="" action="ppaction://hlinkshowjump?jump=previousslide" highlightClick="1"/>
          </p:cNvPr>
          <p:cNvSpPr/>
          <p:nvPr/>
        </p:nvSpPr>
        <p:spPr>
          <a:xfrm>
            <a:off x="6429388" y="6000768"/>
            <a:ext cx="285752" cy="357190"/>
          </a:xfrm>
          <a:prstGeom prst="actionButtonBackPreviou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push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500430" y="357166"/>
            <a:ext cx="1880644"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Брест</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Управляющая кнопка: настраиваемая 5">
            <a:hlinkClick r:id="rId3"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pic>
        <p:nvPicPr>
          <p:cNvPr id="7" name="Брест.mp3">
            <a:hlinkClick r:id="" action="ppaction://media"/>
          </p:cNvPr>
          <p:cNvPicPr>
            <a:picLocks noGrp="1" noRot="1" noChangeAspect="1"/>
          </p:cNvPicPr>
          <p:nvPr>
            <p:ph idx="1"/>
            <a:audioFile r:link="rId1"/>
          </p:nvPr>
        </p:nvPicPr>
        <p:blipFill>
          <a:blip r:embed="rId4"/>
          <a:stretch>
            <a:fillRect/>
          </a:stretch>
        </p:blipFill>
        <p:spPr>
          <a:xfrm>
            <a:off x="357158" y="6357958"/>
            <a:ext cx="304800" cy="304800"/>
          </a:xfrm>
          <a:prstGeom prst="rect">
            <a:avLst/>
          </a:prstGeom>
        </p:spPr>
      </p:pic>
      <p:pic>
        <p:nvPicPr>
          <p:cNvPr id="8" name="Рисунок 7" descr="1441892074_1112963131.jpg"/>
          <p:cNvPicPr>
            <a:picLocks noChangeAspect="1"/>
          </p:cNvPicPr>
          <p:nvPr/>
        </p:nvPicPr>
        <p:blipFill>
          <a:blip r:embed="rId5" cstate="print"/>
          <a:stretch>
            <a:fillRect/>
          </a:stretch>
        </p:blipFill>
        <p:spPr>
          <a:xfrm>
            <a:off x="285720" y="1214422"/>
            <a:ext cx="3794823"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Рисунок 8" descr="d0e705b8c6.jpg"/>
          <p:cNvPicPr>
            <a:picLocks noChangeAspect="1"/>
          </p:cNvPicPr>
          <p:nvPr/>
        </p:nvPicPr>
        <p:blipFill>
          <a:blip r:embed="rId6"/>
          <a:stretch>
            <a:fillRect/>
          </a:stretch>
        </p:blipFill>
        <p:spPr>
          <a:xfrm>
            <a:off x="5357818" y="1142984"/>
            <a:ext cx="3238560"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Рисунок 9" descr="hello_html_m205bf63f.jpg"/>
          <p:cNvPicPr>
            <a:picLocks noChangeAspect="1"/>
          </p:cNvPicPr>
          <p:nvPr/>
        </p:nvPicPr>
        <p:blipFill>
          <a:blip r:embed="rId7"/>
          <a:srcRect r="5396"/>
          <a:stretch>
            <a:fillRect/>
          </a:stretch>
        </p:blipFill>
        <p:spPr>
          <a:xfrm>
            <a:off x="285720" y="4071942"/>
            <a:ext cx="3857652"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Управляющая кнопка: настраиваемая 10">
            <a:hlinkClick r:id="rId8" action="ppaction://hlinksldjump" highlightClick="1"/>
          </p:cNvPr>
          <p:cNvSpPr/>
          <p:nvPr/>
        </p:nvSpPr>
        <p:spPr>
          <a:xfrm>
            <a:off x="5643570" y="6429396"/>
            <a:ext cx="3240000" cy="36000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Историческая справка</a:t>
            </a:r>
            <a:endParaRPr lang="ru-RU" dirty="0"/>
          </a:p>
        </p:txBody>
      </p:sp>
      <p:pic>
        <p:nvPicPr>
          <p:cNvPr id="12" name="Рисунок 11" descr="IMG_4456.jpg"/>
          <p:cNvPicPr>
            <a:picLocks noChangeAspect="1"/>
          </p:cNvPicPr>
          <p:nvPr/>
        </p:nvPicPr>
        <p:blipFill>
          <a:blip r:embed="rId9" cstate="print"/>
          <a:stretch>
            <a:fillRect/>
          </a:stretch>
        </p:blipFill>
        <p:spPr>
          <a:xfrm>
            <a:off x="285720" y="1214422"/>
            <a:ext cx="3810000" cy="25412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Рисунок 12" descr="img15.jpg"/>
          <p:cNvPicPr>
            <a:picLocks noChangeAspect="1"/>
          </p:cNvPicPr>
          <p:nvPr/>
        </p:nvPicPr>
        <p:blipFill>
          <a:blip r:embed="rId10" cstate="print"/>
          <a:stretch>
            <a:fillRect/>
          </a:stretch>
        </p:blipFill>
        <p:spPr>
          <a:xfrm>
            <a:off x="285720" y="4000504"/>
            <a:ext cx="3845746" cy="27146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Рисунок 13" descr="0_c79d2_eaf57dfe_L.jpg"/>
          <p:cNvPicPr>
            <a:picLocks noChangeAspect="1"/>
          </p:cNvPicPr>
          <p:nvPr/>
        </p:nvPicPr>
        <p:blipFill>
          <a:blip r:embed="rId11"/>
          <a:stretch>
            <a:fillRect/>
          </a:stretch>
        </p:blipFill>
        <p:spPr>
          <a:xfrm>
            <a:off x="5357818" y="1142984"/>
            <a:ext cx="3210480"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987" fill="hold"/>
                                        <p:tgtEl>
                                          <p:spTgt spid="7"/>
                                        </p:tgtEl>
                                      </p:cBhvr>
                                    </p:cmd>
                                  </p:childTnLst>
                                </p:cTn>
                              </p:par>
                              <p:par>
                                <p:cTn id="7" presetID="10" presetClass="exit" presetSubtype="0" fill="hold" nodeType="withEffect">
                                  <p:stCondLst>
                                    <p:cond delay="0"/>
                                  </p:stCondLst>
                                  <p:childTnLst>
                                    <p:animEffect transition="out" filter="fade">
                                      <p:cBhvr>
                                        <p:cTn id="8" dur="5000"/>
                                        <p:tgtEl>
                                          <p:spTgt spid="8"/>
                                        </p:tgtEl>
                                      </p:cBhvr>
                                    </p:animEffect>
                                    <p:set>
                                      <p:cBhvr>
                                        <p:cTn id="9" dur="1" fill="hold">
                                          <p:stCondLst>
                                            <p:cond delay="4999"/>
                                          </p:stCondLst>
                                        </p:cTn>
                                        <p:tgtEl>
                                          <p:spTgt spid="8"/>
                                        </p:tgtEl>
                                        <p:attrNameLst>
                                          <p:attrName>style.visibility</p:attrName>
                                        </p:attrNameLst>
                                      </p:cBhvr>
                                      <p:to>
                                        <p:strVal val="hidden"/>
                                      </p:to>
                                    </p:set>
                                  </p:childTnLst>
                                </p:cTn>
                              </p:par>
                              <p:par>
                                <p:cTn id="10" presetID="10" presetClass="exit" presetSubtype="0" fill="hold" nodeType="withEffect">
                                  <p:stCondLst>
                                    <p:cond delay="0"/>
                                  </p:stCondLst>
                                  <p:childTnLst>
                                    <p:animEffect transition="out" filter="fade">
                                      <p:cBhvr>
                                        <p:cTn id="11" dur="5000"/>
                                        <p:tgtEl>
                                          <p:spTgt spid="10"/>
                                        </p:tgtEl>
                                      </p:cBhvr>
                                    </p:animEffect>
                                    <p:set>
                                      <p:cBhvr>
                                        <p:cTn id="12" dur="1" fill="hold">
                                          <p:stCondLst>
                                            <p:cond delay="4999"/>
                                          </p:stCondLst>
                                        </p:cTn>
                                        <p:tgtEl>
                                          <p:spTgt spid="10"/>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0"/>
                                        <p:tgtEl>
                                          <p:spTgt spid="9"/>
                                        </p:tgtEl>
                                      </p:cBhvr>
                                    </p:animEffect>
                                    <p:set>
                                      <p:cBhvr>
                                        <p:cTn id="15" dur="1" fill="hold">
                                          <p:stCondLst>
                                            <p:cond delay="4999"/>
                                          </p:stCondLst>
                                        </p:cTn>
                                        <p:tgtEl>
                                          <p:spTgt spid="9"/>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0"/>
                                        <p:tgtEl>
                                          <p:spTgt spid="12"/>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Брест</a:t>
            </a:r>
            <a:endParaRPr lang="ru-RU" dirty="0"/>
          </a:p>
        </p:txBody>
      </p:sp>
      <p:sp>
        <p:nvSpPr>
          <p:cNvPr id="3" name="Содержимое 2"/>
          <p:cNvSpPr>
            <a:spLocks noGrp="1"/>
          </p:cNvSpPr>
          <p:nvPr>
            <p:ph idx="1"/>
          </p:nvPr>
        </p:nvSpPr>
        <p:spPr/>
        <p:txBody>
          <a:bodyPr>
            <a:normAutofit fontScale="92500" lnSpcReduction="10000"/>
          </a:bodyPr>
          <a:lstStyle/>
          <a:p>
            <a:pPr algn="just">
              <a:buNone/>
            </a:pPr>
            <a:r>
              <a:rPr lang="ru-RU" dirty="0" smtClean="0">
                <a:latin typeface="Times New Roman" pitchFamily="18" charset="0"/>
                <a:cs typeface="Times New Roman" pitchFamily="18" charset="0"/>
              </a:rPr>
              <a:t>	22 </a:t>
            </a:r>
            <a:r>
              <a:rPr lang="ru-RU" dirty="0">
                <a:latin typeface="Times New Roman" pitchFamily="18" charset="0"/>
                <a:cs typeface="Times New Roman" pitchFamily="18" charset="0"/>
              </a:rPr>
              <a:t>июня 1941 года в 4:15 утра начался массированный артиллерийский удар по защитникам Брестской крепости. По планам немецкого командования к полудню крепость должны были взять. Но, крепость держалась. Без воды, без еды, без связи с основными частями Красной </a:t>
            </a:r>
            <a:r>
              <a:rPr lang="ru-RU" dirty="0" smtClean="0">
                <a:latin typeface="Times New Roman" pitchFamily="18" charset="0"/>
                <a:cs typeface="Times New Roman" pitchFamily="18" charset="0"/>
              </a:rPr>
              <a:t>армии…</a:t>
            </a:r>
            <a:r>
              <a:rPr lang="ru-RU" dirty="0">
                <a:latin typeface="Times New Roman" pitchFamily="18" charset="0"/>
                <a:cs typeface="Times New Roman" pitchFamily="18" charset="0"/>
              </a:rPr>
              <a:t>Тысячи погибли, о них известно очень мало. Не осталось почти никого, кто бы мог рассказать… Последний защитник был захвачен в плен только 23 июля.</a:t>
            </a:r>
          </a:p>
        </p:txBody>
      </p:sp>
      <p:sp>
        <p:nvSpPr>
          <p:cNvPr id="4" name="Управляющая кнопка: настраиваемая 3">
            <a:hlinkClick r:id="rId2"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sp>
        <p:nvSpPr>
          <p:cNvPr id="5" name="Управляющая кнопка: назад 4">
            <a:hlinkClick r:id="" action="ppaction://hlinkshowjump?jump=previousslide" highlightClick="1"/>
          </p:cNvPr>
          <p:cNvSpPr/>
          <p:nvPr/>
        </p:nvSpPr>
        <p:spPr>
          <a:xfrm>
            <a:off x="6429388" y="6000768"/>
            <a:ext cx="285752" cy="357190"/>
          </a:xfrm>
          <a:prstGeom prst="actionButtonBackPreviou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push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571868" y="285728"/>
            <a:ext cx="1997791"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Керчь</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Управляющая кнопка: настраиваемая 5">
            <a:hlinkClick r:id="rId3"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pic>
        <p:nvPicPr>
          <p:cNvPr id="7" name="Керчь.mp3">
            <a:hlinkClick r:id="" action="ppaction://media"/>
          </p:cNvPr>
          <p:cNvPicPr>
            <a:picLocks noGrp="1" noRot="1" noChangeAspect="1"/>
          </p:cNvPicPr>
          <p:nvPr>
            <p:ph idx="1"/>
            <a:audioFile r:link="rId1"/>
          </p:nvPr>
        </p:nvPicPr>
        <p:blipFill>
          <a:blip r:embed="rId4"/>
          <a:stretch>
            <a:fillRect/>
          </a:stretch>
        </p:blipFill>
        <p:spPr>
          <a:xfrm>
            <a:off x="214282" y="6357958"/>
            <a:ext cx="304800" cy="304800"/>
          </a:xfrm>
          <a:prstGeom prst="rect">
            <a:avLst/>
          </a:prstGeom>
        </p:spPr>
      </p:pic>
      <p:pic>
        <p:nvPicPr>
          <p:cNvPr id="8" name="Рисунок 7" descr="EYZgRksXQAkSm2H.jpg"/>
          <p:cNvPicPr>
            <a:picLocks noChangeAspect="1"/>
          </p:cNvPicPr>
          <p:nvPr/>
        </p:nvPicPr>
        <p:blipFill>
          <a:blip r:embed="rId5"/>
          <a:stretch>
            <a:fillRect/>
          </a:stretch>
        </p:blipFill>
        <p:spPr>
          <a:xfrm>
            <a:off x="5500694" y="1214422"/>
            <a:ext cx="3336667"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Рисунок 8" descr="onf_28885_1600_0.jpg"/>
          <p:cNvPicPr>
            <a:picLocks noChangeAspect="1"/>
          </p:cNvPicPr>
          <p:nvPr/>
        </p:nvPicPr>
        <p:blipFill>
          <a:blip r:embed="rId6" cstate="print"/>
          <a:stretch>
            <a:fillRect/>
          </a:stretch>
        </p:blipFill>
        <p:spPr>
          <a:xfrm>
            <a:off x="571472" y="1285860"/>
            <a:ext cx="3803774"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Рисунок 9" descr="szdtny2bmsajvebt_1024.jpg"/>
          <p:cNvPicPr>
            <a:picLocks noChangeAspect="1"/>
          </p:cNvPicPr>
          <p:nvPr/>
        </p:nvPicPr>
        <p:blipFill>
          <a:blip r:embed="rId7" cstate="print"/>
          <a:stretch>
            <a:fillRect/>
          </a:stretch>
        </p:blipFill>
        <p:spPr>
          <a:xfrm>
            <a:off x="571472" y="3929066"/>
            <a:ext cx="3750698"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Управляющая кнопка: настраиваемая 10">
            <a:hlinkClick r:id="rId8" action="ppaction://hlinksldjump" highlightClick="1"/>
          </p:cNvPr>
          <p:cNvSpPr/>
          <p:nvPr/>
        </p:nvSpPr>
        <p:spPr>
          <a:xfrm>
            <a:off x="5715008" y="6426586"/>
            <a:ext cx="3240000" cy="36000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Историческая справка</a:t>
            </a:r>
            <a:endParaRPr lang="ru-RU" dirty="0"/>
          </a:p>
        </p:txBody>
      </p:sp>
      <p:pic>
        <p:nvPicPr>
          <p:cNvPr id="12" name="Рисунок 11" descr="Morskaya-pehota_1944_Sevastopol.jpg"/>
          <p:cNvPicPr>
            <a:picLocks noChangeAspect="1"/>
          </p:cNvPicPr>
          <p:nvPr/>
        </p:nvPicPr>
        <p:blipFill>
          <a:blip r:embed="rId9"/>
          <a:stretch>
            <a:fillRect/>
          </a:stretch>
        </p:blipFill>
        <p:spPr>
          <a:xfrm>
            <a:off x="642910" y="3929066"/>
            <a:ext cx="3577287"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Рисунок 12" descr="1tdn08r-scaled.jpg"/>
          <p:cNvPicPr>
            <a:picLocks noChangeAspect="1"/>
          </p:cNvPicPr>
          <p:nvPr/>
        </p:nvPicPr>
        <p:blipFill>
          <a:blip r:embed="rId10" cstate="print"/>
          <a:stretch>
            <a:fillRect/>
          </a:stretch>
        </p:blipFill>
        <p:spPr>
          <a:xfrm>
            <a:off x="571472" y="1285860"/>
            <a:ext cx="3792593"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Рисунок 13" descr="Bessarabia-Ukraine-Crimea-276.jpg.eecb0797fce89c22c10f9a5c26a69fc1.jpg"/>
          <p:cNvPicPr>
            <a:picLocks noChangeAspect="1"/>
          </p:cNvPicPr>
          <p:nvPr/>
        </p:nvPicPr>
        <p:blipFill>
          <a:blip r:embed="rId11"/>
          <a:stretch>
            <a:fillRect/>
          </a:stretch>
        </p:blipFill>
        <p:spPr>
          <a:xfrm>
            <a:off x="5214942" y="1214422"/>
            <a:ext cx="3676768"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03" fill="hold"/>
                                        <p:tgtEl>
                                          <p:spTgt spid="7"/>
                                        </p:tgtEl>
                                      </p:cBhvr>
                                    </p:cmd>
                                  </p:childTnLst>
                                </p:cTn>
                              </p:par>
                              <p:par>
                                <p:cTn id="7" presetID="10" presetClass="exit" presetSubtype="0" fill="hold" nodeType="withEffect">
                                  <p:stCondLst>
                                    <p:cond delay="0"/>
                                  </p:stCondLst>
                                  <p:childTnLst>
                                    <p:animEffect transition="out" filter="fade">
                                      <p:cBhvr>
                                        <p:cTn id="8" dur="5000"/>
                                        <p:tgtEl>
                                          <p:spTgt spid="9"/>
                                        </p:tgtEl>
                                      </p:cBhvr>
                                    </p:animEffect>
                                    <p:set>
                                      <p:cBhvr>
                                        <p:cTn id="9" dur="1" fill="hold">
                                          <p:stCondLst>
                                            <p:cond delay="4999"/>
                                          </p:stCondLst>
                                        </p:cTn>
                                        <p:tgtEl>
                                          <p:spTgt spid="9"/>
                                        </p:tgtEl>
                                        <p:attrNameLst>
                                          <p:attrName>style.visibility</p:attrName>
                                        </p:attrNameLst>
                                      </p:cBhvr>
                                      <p:to>
                                        <p:strVal val="hidden"/>
                                      </p:to>
                                    </p:set>
                                  </p:childTnLst>
                                </p:cTn>
                              </p:par>
                              <p:par>
                                <p:cTn id="10" presetID="10" presetClass="exit" presetSubtype="0" fill="hold" nodeType="withEffect">
                                  <p:stCondLst>
                                    <p:cond delay="0"/>
                                  </p:stCondLst>
                                  <p:childTnLst>
                                    <p:animEffect transition="out" filter="fade">
                                      <p:cBhvr>
                                        <p:cTn id="11" dur="5000"/>
                                        <p:tgtEl>
                                          <p:spTgt spid="8"/>
                                        </p:tgtEl>
                                      </p:cBhvr>
                                    </p:animEffect>
                                    <p:set>
                                      <p:cBhvr>
                                        <p:cTn id="12" dur="1" fill="hold">
                                          <p:stCondLst>
                                            <p:cond delay="4999"/>
                                          </p:stCondLst>
                                        </p:cTn>
                                        <p:tgtEl>
                                          <p:spTgt spid="8"/>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0"/>
                                        <p:tgtEl>
                                          <p:spTgt spid="10"/>
                                        </p:tgtEl>
                                      </p:cBhvr>
                                    </p:animEffect>
                                    <p:set>
                                      <p:cBhvr>
                                        <p:cTn id="15" dur="1" fill="hold">
                                          <p:stCondLst>
                                            <p:cond delay="4999"/>
                                          </p:stCondLst>
                                        </p:cTn>
                                        <p:tgtEl>
                                          <p:spTgt spid="10"/>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0"/>
                                        <p:tgtEl>
                                          <p:spTgt spid="13"/>
                                        </p:tgtEl>
                                      </p:cBhvr>
                                    </p:animEffect>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0"/>
                                        <p:tgtEl>
                                          <p:spTgt spid="12"/>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Керчь</a:t>
            </a:r>
            <a:endParaRPr lang="ru-RU" dirty="0"/>
          </a:p>
        </p:txBody>
      </p:sp>
      <p:sp>
        <p:nvSpPr>
          <p:cNvPr id="3" name="Содержимое 2"/>
          <p:cNvSpPr>
            <a:spLocks noGrp="1"/>
          </p:cNvSpPr>
          <p:nvPr>
            <p:ph idx="1"/>
          </p:nvPr>
        </p:nvSpPr>
        <p:spPr/>
        <p:txBody>
          <a:bodyPr>
            <a:normAutofit fontScale="70000" lnSpcReduction="20000"/>
          </a:bodyPr>
          <a:lstStyle/>
          <a:p>
            <a:pPr algn="just">
              <a:buNone/>
            </a:pPr>
            <a:r>
              <a:rPr lang="ru-RU" dirty="0" smtClean="0">
                <a:latin typeface="Times New Roman" pitchFamily="18" charset="0"/>
                <a:cs typeface="Times New Roman" pitchFamily="18" charset="0"/>
              </a:rPr>
              <a:t>	Первый </a:t>
            </a:r>
            <a:r>
              <a:rPr lang="ru-RU" dirty="0">
                <a:latin typeface="Times New Roman" pitchFamily="18" charset="0"/>
                <a:cs typeface="Times New Roman" pitchFamily="18" charset="0"/>
              </a:rPr>
              <a:t>раз Керчь была захвачена в середине ноября 1941. В декабре освобождена советскими войсками, но в мае 1942 вновь захвачена фашистами. Именно с этого времени и начнется та, известная на весь мир, партизанская война в Керченских (</a:t>
            </a:r>
            <a:r>
              <a:rPr lang="ru-RU" dirty="0" err="1">
                <a:latin typeface="Times New Roman" pitchFamily="18" charset="0"/>
                <a:cs typeface="Times New Roman" pitchFamily="18" charset="0"/>
              </a:rPr>
              <a:t>Аджимушкайских</a:t>
            </a:r>
            <a:r>
              <a:rPr lang="ru-RU" dirty="0">
                <a:latin typeface="Times New Roman" pitchFamily="18" charset="0"/>
                <a:cs typeface="Times New Roman" pitchFamily="18" charset="0"/>
              </a:rPr>
              <a:t>) каменоломнях.</a:t>
            </a:r>
          </a:p>
          <a:p>
            <a:pPr algn="just">
              <a:buNone/>
            </a:pPr>
            <a:r>
              <a:rPr lang="ru-RU" dirty="0" smtClean="0">
                <a:latin typeface="Times New Roman" pitchFamily="18" charset="0"/>
                <a:cs typeface="Times New Roman" pitchFamily="18" charset="0"/>
              </a:rPr>
              <a:t>	На </a:t>
            </a:r>
            <a:r>
              <a:rPr lang="ru-RU" dirty="0">
                <a:latin typeface="Times New Roman" pitchFamily="18" charset="0"/>
                <a:cs typeface="Times New Roman" pitchFamily="18" charset="0"/>
              </a:rPr>
              <a:t>протяжении всей оккупации в них скрывалось несколько тысяч партизан и бойцов регулярной армии, которые не давали спокойно жить немецким войскам. Фашисты взрывали входы и травили газами, обрушивали своды… Чтобы добыть воду – приходилось каждый раз прорываться с боем, так как все источники находились снаружи. Но сломить сопротивление немецкие войска так и не смогли. Полностью Керчь была освобождена только в апреле 1944-го. В живых осталось чуть больше 30 000 жителей.</a:t>
            </a:r>
          </a:p>
          <a:p>
            <a:pPr>
              <a:buNone/>
            </a:pPr>
            <a:endParaRPr lang="ru-RU" dirty="0">
              <a:latin typeface="Times New Roman" pitchFamily="18" charset="0"/>
              <a:cs typeface="Times New Roman" pitchFamily="18" charset="0"/>
            </a:endParaRPr>
          </a:p>
        </p:txBody>
      </p:sp>
      <p:sp>
        <p:nvSpPr>
          <p:cNvPr id="4" name="Управляющая кнопка: настраиваемая 3">
            <a:hlinkClick r:id="rId2"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sp>
        <p:nvSpPr>
          <p:cNvPr id="5" name="Управляющая кнопка: назад 4">
            <a:hlinkClick r:id="" action="ppaction://hlinkshowjump?jump=previousslide" highlightClick="1"/>
          </p:cNvPr>
          <p:cNvSpPr/>
          <p:nvPr/>
        </p:nvSpPr>
        <p:spPr>
          <a:xfrm>
            <a:off x="6429388" y="6000768"/>
            <a:ext cx="285752" cy="357190"/>
          </a:xfrm>
          <a:prstGeom prst="actionButtonBackPreviou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push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85984" y="285728"/>
            <a:ext cx="4508735"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Новороссийск</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Управляющая кнопка: настраиваемая 5">
            <a:hlinkClick r:id="rId3"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pic>
        <p:nvPicPr>
          <p:cNvPr id="7" name="Новороссийск.mp3">
            <a:hlinkClick r:id="" action="ppaction://media"/>
          </p:cNvPr>
          <p:cNvPicPr>
            <a:picLocks noGrp="1" noRot="1" noChangeAspect="1"/>
          </p:cNvPicPr>
          <p:nvPr>
            <p:ph idx="1"/>
            <a:audioFile r:link="rId1"/>
          </p:nvPr>
        </p:nvPicPr>
        <p:blipFill>
          <a:blip r:embed="rId4"/>
          <a:stretch>
            <a:fillRect/>
          </a:stretch>
        </p:blipFill>
        <p:spPr>
          <a:xfrm>
            <a:off x="285720" y="6286520"/>
            <a:ext cx="304800" cy="304800"/>
          </a:xfrm>
          <a:prstGeom prst="rect">
            <a:avLst/>
          </a:prstGeom>
        </p:spPr>
      </p:pic>
      <p:pic>
        <p:nvPicPr>
          <p:cNvPr id="9" name="Рисунок 8" descr="eIGqcQGYx2xktdd0cIA==_.jpg"/>
          <p:cNvPicPr>
            <a:picLocks noChangeAspect="1"/>
          </p:cNvPicPr>
          <p:nvPr/>
        </p:nvPicPr>
        <p:blipFill>
          <a:blip r:embed="rId5"/>
          <a:stretch>
            <a:fillRect/>
          </a:stretch>
        </p:blipFill>
        <p:spPr>
          <a:xfrm>
            <a:off x="5429256" y="1428736"/>
            <a:ext cx="2943771" cy="43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Рисунок 9" descr="2451-novorossijsk-2017-11-09.jpg"/>
          <p:cNvPicPr>
            <a:picLocks noChangeAspect="1"/>
          </p:cNvPicPr>
          <p:nvPr/>
        </p:nvPicPr>
        <p:blipFill>
          <a:blip r:embed="rId6" cstate="print"/>
          <a:stretch>
            <a:fillRect/>
          </a:stretch>
        </p:blipFill>
        <p:spPr>
          <a:xfrm>
            <a:off x="500034" y="1357298"/>
            <a:ext cx="3571900"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Рисунок 10" descr="98765.jpg"/>
          <p:cNvPicPr>
            <a:picLocks noChangeAspect="1"/>
          </p:cNvPicPr>
          <p:nvPr/>
        </p:nvPicPr>
        <p:blipFill>
          <a:blip r:embed="rId7" cstate="print"/>
          <a:stretch>
            <a:fillRect/>
          </a:stretch>
        </p:blipFill>
        <p:spPr>
          <a:xfrm>
            <a:off x="434810" y="4071942"/>
            <a:ext cx="3780000"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8" name="Управляющая кнопка: настраиваемая 7">
            <a:hlinkClick r:id="rId8" action="ppaction://hlinksldjump" highlightClick="1"/>
          </p:cNvPr>
          <p:cNvSpPr/>
          <p:nvPr/>
        </p:nvSpPr>
        <p:spPr>
          <a:xfrm>
            <a:off x="5689718" y="6429396"/>
            <a:ext cx="3240000" cy="36000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Историческая справка</a:t>
            </a:r>
            <a:endParaRPr lang="ru-RU" dirty="0"/>
          </a:p>
        </p:txBody>
      </p:sp>
      <p:pic>
        <p:nvPicPr>
          <p:cNvPr id="12" name="Рисунок 11" descr="5c95c433183561e6568b461a.jpg"/>
          <p:cNvPicPr>
            <a:picLocks noChangeAspect="1"/>
          </p:cNvPicPr>
          <p:nvPr/>
        </p:nvPicPr>
        <p:blipFill>
          <a:blip r:embed="rId9"/>
          <a:stretch>
            <a:fillRect/>
          </a:stretch>
        </p:blipFill>
        <p:spPr>
          <a:xfrm>
            <a:off x="500034" y="4071942"/>
            <a:ext cx="3571900" cy="26603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Рисунок 12" descr="загруженное.jpg"/>
          <p:cNvPicPr>
            <a:picLocks noChangeAspect="1"/>
          </p:cNvPicPr>
          <p:nvPr/>
        </p:nvPicPr>
        <p:blipFill>
          <a:blip r:embed="rId10"/>
          <a:stretch>
            <a:fillRect/>
          </a:stretch>
        </p:blipFill>
        <p:spPr>
          <a:xfrm>
            <a:off x="357158" y="1285860"/>
            <a:ext cx="3784538"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Рисунок 13" descr="RIAN_00000576.HR.ru.jpg"/>
          <p:cNvPicPr>
            <a:picLocks noChangeAspect="1"/>
          </p:cNvPicPr>
          <p:nvPr/>
        </p:nvPicPr>
        <p:blipFill>
          <a:blip r:embed="rId11"/>
          <a:stretch>
            <a:fillRect/>
          </a:stretch>
        </p:blipFill>
        <p:spPr>
          <a:xfrm>
            <a:off x="5286380" y="1142984"/>
            <a:ext cx="3043353"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939"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2000"/>
                                        <p:tgtEl>
                                          <p:spTgt spid="10"/>
                                        </p:tgtEl>
                                      </p:cBhvr>
                                    </p:animEffect>
                                    <p:set>
                                      <p:cBhvr>
                                        <p:cTn id="11" dur="1" fill="hold">
                                          <p:stCondLst>
                                            <p:cond delay="1999"/>
                                          </p:stCondLst>
                                        </p:cTn>
                                        <p:tgtEl>
                                          <p:spTgt spid="10"/>
                                        </p:tgtEl>
                                        <p:attrNameLst>
                                          <p:attrName>style.visibility</p:attrName>
                                        </p:attrNameLst>
                                      </p:cBhvr>
                                      <p:to>
                                        <p:strVal val="hidden"/>
                                      </p:to>
                                    </p:set>
                                  </p:childTnLst>
                                </p:cTn>
                              </p:par>
                              <p:par>
                                <p:cTn id="12" presetID="10" presetClass="exit" presetSubtype="0" fill="hold" nodeType="withEffect">
                                  <p:stCondLst>
                                    <p:cond delay="0"/>
                                  </p:stCondLst>
                                  <p:childTnLst>
                                    <p:animEffect transition="out" filter="fade">
                                      <p:cBhvr>
                                        <p:cTn id="13" dur="2000"/>
                                        <p:tgtEl>
                                          <p:spTgt spid="11"/>
                                        </p:tgtEl>
                                      </p:cBhvr>
                                    </p:animEffect>
                                    <p:set>
                                      <p:cBhvr>
                                        <p:cTn id="14" dur="1" fill="hold">
                                          <p:stCondLst>
                                            <p:cond delay="1999"/>
                                          </p:stCondLst>
                                        </p:cTn>
                                        <p:tgtEl>
                                          <p:spTgt spid="11"/>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2000"/>
                                        <p:tgtEl>
                                          <p:spTgt spid="9"/>
                                        </p:tgtEl>
                                      </p:cBhvr>
                                    </p:animEffect>
                                    <p:set>
                                      <p:cBhvr>
                                        <p:cTn id="17" dur="1" fill="hold">
                                          <p:stCondLst>
                                            <p:cond delay="1999"/>
                                          </p:stCondLst>
                                        </p:cTn>
                                        <p:tgtEl>
                                          <p:spTgt spid="9"/>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0"/>
                                        <p:tgtEl>
                                          <p:spTgt spid="14"/>
                                        </p:tgtEl>
                                      </p:cBhvr>
                                    </p:animEffect>
                                  </p:childTnLst>
                                </p:cTn>
                              </p:par>
                              <p:par>
                                <p:cTn id="21" presetID="10"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0"/>
                                        <p:tgtEl>
                                          <p:spTgt spid="13"/>
                                        </p:tgtEl>
                                      </p:cBhvr>
                                    </p:animEffect>
                                  </p:childTnLst>
                                </p:cTn>
                              </p:par>
                              <p:par>
                                <p:cTn id="24" presetID="10"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1000"/>
            <a:lum/>
          </a:blip>
          <a:srcRect/>
          <a:stretch>
            <a:fillRect l="-11000" r="-1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latin typeface="Arial Black" pitchFamily="34" charset="0"/>
              </a:rPr>
              <a:t>Города Герои Великой Отечественной Войны</a:t>
            </a:r>
            <a:endParaRPr lang="ru-RU" dirty="0">
              <a:latin typeface="Arial Black" pitchFamily="34" charset="0"/>
            </a:endParaRPr>
          </a:p>
        </p:txBody>
      </p:sp>
      <p:graphicFrame>
        <p:nvGraphicFramePr>
          <p:cNvPr id="4" name="Схема 3"/>
          <p:cNvGraphicFramePr/>
          <p:nvPr/>
        </p:nvGraphicFramePr>
        <p:xfrm>
          <a:off x="214282" y="1539900"/>
          <a:ext cx="8929718" cy="5318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push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Новороссийск</a:t>
            </a:r>
            <a:endParaRPr lang="ru-RU" dirty="0"/>
          </a:p>
        </p:txBody>
      </p:sp>
      <p:sp>
        <p:nvSpPr>
          <p:cNvPr id="3" name="Содержимое 2"/>
          <p:cNvSpPr>
            <a:spLocks noGrp="1"/>
          </p:cNvSpPr>
          <p:nvPr>
            <p:ph idx="1"/>
          </p:nvPr>
        </p:nvSpPr>
        <p:spPr/>
        <p:txBody>
          <a:bodyPr>
            <a:normAutofit fontScale="77500" lnSpcReduction="20000"/>
          </a:bodyPr>
          <a:lstStyle/>
          <a:p>
            <a:pPr algn="just">
              <a:buNone/>
            </a:pP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Малая земля» — многие слышали это, но не знают где это. Знайте, это Новороссийск. Это торжество и мужество советских </a:t>
            </a:r>
            <a:r>
              <a:rPr lang="ru-RU" dirty="0" err="1">
                <a:latin typeface="Times New Roman" pitchFamily="18" charset="0"/>
                <a:cs typeface="Times New Roman" pitchFamily="18" charset="0"/>
              </a:rPr>
              <a:t>морпехов</a:t>
            </a:r>
            <a:r>
              <a:rPr lang="ru-RU" dirty="0">
                <a:latin typeface="Times New Roman" pitchFamily="18" charset="0"/>
                <a:cs typeface="Times New Roman" pitchFamily="18" charset="0"/>
              </a:rPr>
              <a:t>. Пару фактов: на 4 февраля 1943 года 800 морских пехотинцев ( по другим данным до 1500) удерживали плацдарм против 500 огневых точек противника (в Нормандии союзники высаживали 156 000 человек).</a:t>
            </a:r>
          </a:p>
          <a:p>
            <a:pPr algn="just">
              <a:buNone/>
            </a:pPr>
            <a:r>
              <a:rPr lang="ru-RU" dirty="0" smtClean="0">
                <a:latin typeface="Times New Roman" pitchFamily="18" charset="0"/>
                <a:cs typeface="Times New Roman" pitchFamily="18" charset="0"/>
              </a:rPr>
              <a:t>	Несколько </a:t>
            </a:r>
            <a:r>
              <a:rPr lang="ru-RU" dirty="0">
                <a:latin typeface="Times New Roman" pitchFamily="18" charset="0"/>
                <a:cs typeface="Times New Roman" pitchFamily="18" charset="0"/>
              </a:rPr>
              <a:t>сот человек держались до подхода основных сил и отвоевывали километр за километром. Немцы так и не смогли скинуть их в море. 225 дней наступления. Каждая пядь земли полита кровью и потом, результат нечеловеческих усилий и Новороссийск был освобожден. 16 сентября 1943 года советские войска вошли в город… он был разрушен почти на 96%.</a:t>
            </a:r>
          </a:p>
          <a:p>
            <a:pPr algn="just">
              <a:buNone/>
            </a:pPr>
            <a:endParaRPr lang="ru-RU" dirty="0">
              <a:latin typeface="Times New Roman" pitchFamily="18" charset="0"/>
              <a:cs typeface="Times New Roman" pitchFamily="18" charset="0"/>
            </a:endParaRPr>
          </a:p>
        </p:txBody>
      </p:sp>
      <p:sp>
        <p:nvSpPr>
          <p:cNvPr id="4" name="Управляющая кнопка: настраиваемая 3">
            <a:hlinkClick r:id="rId2"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sp>
        <p:nvSpPr>
          <p:cNvPr id="5" name="Управляющая кнопка: назад 4">
            <a:hlinkClick r:id="" action="ppaction://hlinkshowjump?jump=previousslide" highlightClick="1"/>
          </p:cNvPr>
          <p:cNvSpPr/>
          <p:nvPr/>
        </p:nvSpPr>
        <p:spPr>
          <a:xfrm>
            <a:off x="6429388" y="6000768"/>
            <a:ext cx="285752" cy="357190"/>
          </a:xfrm>
          <a:prstGeom prst="actionButtonBackPreviou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push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428992" y="214290"/>
            <a:ext cx="218681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Минск</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Управляющая кнопка: настраиваемая 5">
            <a:hlinkClick r:id="rId3"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pic>
        <p:nvPicPr>
          <p:cNvPr id="7" name="Минск.mp3">
            <a:hlinkClick r:id="" action="ppaction://media"/>
          </p:cNvPr>
          <p:cNvPicPr>
            <a:picLocks noGrp="1" noRot="1" noChangeAspect="1"/>
          </p:cNvPicPr>
          <p:nvPr>
            <p:ph idx="1"/>
            <a:audioFile r:link="rId1"/>
          </p:nvPr>
        </p:nvPicPr>
        <p:blipFill>
          <a:blip r:embed="rId4"/>
          <a:stretch>
            <a:fillRect/>
          </a:stretch>
        </p:blipFill>
        <p:spPr>
          <a:xfrm>
            <a:off x="428596" y="6215082"/>
            <a:ext cx="304800" cy="304800"/>
          </a:xfrm>
          <a:prstGeom prst="rect">
            <a:avLst/>
          </a:prstGeom>
        </p:spPr>
      </p:pic>
      <p:pic>
        <p:nvPicPr>
          <p:cNvPr id="8" name="Рисунок 7" descr="72c903d185ea2ede92bba193ae3a3ca87e637492.jpeg"/>
          <p:cNvPicPr>
            <a:picLocks noChangeAspect="1"/>
          </p:cNvPicPr>
          <p:nvPr/>
        </p:nvPicPr>
        <p:blipFill>
          <a:blip r:embed="rId5"/>
          <a:stretch>
            <a:fillRect/>
          </a:stretch>
        </p:blipFill>
        <p:spPr>
          <a:xfrm>
            <a:off x="357158" y="1214422"/>
            <a:ext cx="3772632"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Рисунок 8" descr="c0b7dcd670e98bb6c291810670375226.jpg"/>
          <p:cNvPicPr>
            <a:picLocks noChangeAspect="1"/>
          </p:cNvPicPr>
          <p:nvPr/>
        </p:nvPicPr>
        <p:blipFill>
          <a:blip r:embed="rId6"/>
          <a:stretch>
            <a:fillRect/>
          </a:stretch>
        </p:blipFill>
        <p:spPr>
          <a:xfrm>
            <a:off x="5643570" y="1106454"/>
            <a:ext cx="3105933"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Рисунок 9" descr="156213088011d1db6fed755c273925f384a45cf3ff4.jpg"/>
          <p:cNvPicPr>
            <a:picLocks noChangeAspect="1"/>
          </p:cNvPicPr>
          <p:nvPr/>
        </p:nvPicPr>
        <p:blipFill>
          <a:blip r:embed="rId7" cstate="print"/>
          <a:srcRect r="14029"/>
          <a:stretch>
            <a:fillRect/>
          </a:stretch>
        </p:blipFill>
        <p:spPr>
          <a:xfrm>
            <a:off x="285720" y="4071942"/>
            <a:ext cx="3929090"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Управляющая кнопка: настраиваемая 10">
            <a:hlinkClick r:id="rId8" action="ppaction://hlinksldjump" highlightClick="1"/>
          </p:cNvPr>
          <p:cNvSpPr/>
          <p:nvPr/>
        </p:nvSpPr>
        <p:spPr>
          <a:xfrm>
            <a:off x="5715008" y="6429396"/>
            <a:ext cx="3240000" cy="36000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Историческая справка</a:t>
            </a:r>
            <a:endParaRPr lang="ru-RU" dirty="0"/>
          </a:p>
        </p:txBody>
      </p:sp>
      <p:pic>
        <p:nvPicPr>
          <p:cNvPr id="12" name="Рисунок 11" descr="3ecc05edcac75836a99863240c34548b.jpg"/>
          <p:cNvPicPr>
            <a:picLocks noChangeAspect="1"/>
          </p:cNvPicPr>
          <p:nvPr/>
        </p:nvPicPr>
        <p:blipFill>
          <a:blip r:embed="rId9"/>
          <a:srcRect l="5953" r="10703"/>
          <a:stretch>
            <a:fillRect/>
          </a:stretch>
        </p:blipFill>
        <p:spPr>
          <a:xfrm>
            <a:off x="214282" y="1142984"/>
            <a:ext cx="4000528" cy="257176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Рисунок 13" descr="166.jpg"/>
          <p:cNvPicPr>
            <a:picLocks noChangeAspect="1"/>
          </p:cNvPicPr>
          <p:nvPr/>
        </p:nvPicPr>
        <p:blipFill>
          <a:blip r:embed="rId10" cstate="print"/>
          <a:stretch>
            <a:fillRect/>
          </a:stretch>
        </p:blipFill>
        <p:spPr>
          <a:xfrm>
            <a:off x="214282" y="4000504"/>
            <a:ext cx="4165289"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Рисунок 15" descr="ab4cee2f6b19723d42e2865be08fab23.jpg"/>
          <p:cNvPicPr>
            <a:picLocks noChangeAspect="1"/>
          </p:cNvPicPr>
          <p:nvPr/>
        </p:nvPicPr>
        <p:blipFill>
          <a:blip r:embed="rId11"/>
          <a:srcRect l="50000"/>
          <a:stretch>
            <a:fillRect/>
          </a:stretch>
        </p:blipFill>
        <p:spPr>
          <a:xfrm>
            <a:off x="5643570" y="1071546"/>
            <a:ext cx="3038961"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515" fill="hold"/>
                                        <p:tgtEl>
                                          <p:spTgt spid="7"/>
                                        </p:tgtEl>
                                      </p:cBhvr>
                                    </p:cmd>
                                  </p:childTnLst>
                                </p:cTn>
                              </p:par>
                              <p:par>
                                <p:cTn id="7" presetID="10" presetClass="exit" presetSubtype="0" fill="hold" nodeType="withEffect">
                                  <p:stCondLst>
                                    <p:cond delay="0"/>
                                  </p:stCondLst>
                                  <p:childTnLst>
                                    <p:animEffect transition="out" filter="fade">
                                      <p:cBhvr>
                                        <p:cTn id="8" dur="5000"/>
                                        <p:tgtEl>
                                          <p:spTgt spid="8"/>
                                        </p:tgtEl>
                                      </p:cBhvr>
                                    </p:animEffect>
                                    <p:set>
                                      <p:cBhvr>
                                        <p:cTn id="9" dur="1" fill="hold">
                                          <p:stCondLst>
                                            <p:cond delay="4999"/>
                                          </p:stCondLst>
                                        </p:cTn>
                                        <p:tgtEl>
                                          <p:spTgt spid="8"/>
                                        </p:tgtEl>
                                        <p:attrNameLst>
                                          <p:attrName>style.visibility</p:attrName>
                                        </p:attrNameLst>
                                      </p:cBhvr>
                                      <p:to>
                                        <p:strVal val="hidden"/>
                                      </p:to>
                                    </p:set>
                                  </p:childTnLst>
                                </p:cTn>
                              </p:par>
                              <p:par>
                                <p:cTn id="10" presetID="10" presetClass="exit" presetSubtype="0" fill="hold" nodeType="withEffect">
                                  <p:stCondLst>
                                    <p:cond delay="0"/>
                                  </p:stCondLst>
                                  <p:childTnLst>
                                    <p:animEffect transition="out" filter="fade">
                                      <p:cBhvr>
                                        <p:cTn id="11" dur="5000"/>
                                        <p:tgtEl>
                                          <p:spTgt spid="9"/>
                                        </p:tgtEl>
                                      </p:cBhvr>
                                    </p:animEffect>
                                    <p:set>
                                      <p:cBhvr>
                                        <p:cTn id="12" dur="1" fill="hold">
                                          <p:stCondLst>
                                            <p:cond delay="4999"/>
                                          </p:stCondLst>
                                        </p:cTn>
                                        <p:tgtEl>
                                          <p:spTgt spid="9"/>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0"/>
                                        <p:tgtEl>
                                          <p:spTgt spid="10"/>
                                        </p:tgtEl>
                                      </p:cBhvr>
                                    </p:animEffect>
                                    <p:set>
                                      <p:cBhvr>
                                        <p:cTn id="15" dur="1" fill="hold">
                                          <p:stCondLst>
                                            <p:cond delay="4999"/>
                                          </p:stCondLst>
                                        </p:cTn>
                                        <p:tgtEl>
                                          <p:spTgt spid="10"/>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0"/>
                                        <p:tgtEl>
                                          <p:spTgt spid="12"/>
                                        </p:tgtEl>
                                      </p:cBhvr>
                                    </p:animEffect>
                                  </p:childTnLst>
                                </p:cTn>
                              </p:par>
                              <p:par>
                                <p:cTn id="19" presetID="10"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0"/>
                                        <p:tgtEl>
                                          <p:spTgt spid="14"/>
                                        </p:tgtEl>
                                      </p:cBhvr>
                                    </p:animEffect>
                                  </p:childTnLst>
                                </p:cTn>
                              </p:par>
                              <p:par>
                                <p:cTn id="22" presetID="10"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Минск</a:t>
            </a:r>
            <a:endParaRPr lang="ru-RU" dirty="0"/>
          </a:p>
        </p:txBody>
      </p:sp>
      <p:sp>
        <p:nvSpPr>
          <p:cNvPr id="3" name="Содержимое 2"/>
          <p:cNvSpPr>
            <a:spLocks noGrp="1"/>
          </p:cNvSpPr>
          <p:nvPr>
            <p:ph idx="1"/>
          </p:nvPr>
        </p:nvSpPr>
        <p:spPr/>
        <p:txBody>
          <a:bodyPr>
            <a:normAutofit fontScale="70000" lnSpcReduction="20000"/>
          </a:bodyPr>
          <a:lstStyle/>
          <a:p>
            <a:pPr algn="just">
              <a:buNone/>
            </a:pPr>
            <a:r>
              <a:rPr lang="ru-RU" dirty="0" smtClean="0">
                <a:latin typeface="Times New Roman" pitchFamily="18" charset="0"/>
                <a:cs typeface="Times New Roman" pitchFamily="18" charset="0"/>
              </a:rPr>
              <a:t>	Еще </a:t>
            </a:r>
            <a:r>
              <a:rPr lang="ru-RU" dirty="0">
                <a:latin typeface="Times New Roman" pitchFamily="18" charset="0"/>
                <a:cs typeface="Times New Roman" pitchFamily="18" charset="0"/>
              </a:rPr>
              <a:t>одна тяжелая и страшная страница той войны. Настолько, что даже </a:t>
            </a:r>
            <a:r>
              <a:rPr lang="ru-RU" dirty="0" err="1">
                <a:latin typeface="Times New Roman" pitchFamily="18" charset="0"/>
                <a:cs typeface="Times New Roman" pitchFamily="18" charset="0"/>
              </a:rPr>
              <a:t>Совинформбюро</a:t>
            </a:r>
            <a:r>
              <a:rPr lang="ru-RU" dirty="0">
                <a:latin typeface="Times New Roman" pitchFamily="18" charset="0"/>
                <a:cs typeface="Times New Roman" pitchFamily="18" charset="0"/>
              </a:rPr>
              <a:t> не сообщило о сдаче Минска. Около 10 высокопоставленных советских военачальников были арестованы и расстреляны. Ведь город был взят уже 28 июня 1941-го.</a:t>
            </a:r>
          </a:p>
          <a:p>
            <a:pPr algn="just">
              <a:buNone/>
            </a:pPr>
            <a:r>
              <a:rPr lang="ru-RU" dirty="0" smtClean="0">
                <a:latin typeface="Times New Roman" pitchFamily="18" charset="0"/>
                <a:cs typeface="Times New Roman" pitchFamily="18" charset="0"/>
              </a:rPr>
              <a:t>	Но</a:t>
            </a:r>
            <a:r>
              <a:rPr lang="ru-RU" dirty="0">
                <a:latin typeface="Times New Roman" pitchFamily="18" charset="0"/>
                <a:cs typeface="Times New Roman" pitchFamily="18" charset="0"/>
              </a:rPr>
              <a:t>, не только это выпало на долю белорусов. Несколько сотен тысяч мирных жителей было угнано на работу в Германию. Обратно вернулись единицы. Сотни тысяч были повешены, расстреляны и сожжены заживо. Но, не сдавались. Было создано партизанское движение, с которым ничего не могли сделать отборные части вермахта. Благодаря партизанам были сорваны многие наступательные операции немцев. Более 11 000 эшелонов было пущено под откос, партизаны взорвали более 300 000 рельсов. Они убивали врага везде, где только могли</a:t>
            </a:r>
          </a:p>
          <a:p>
            <a:pPr>
              <a:buNone/>
            </a:pPr>
            <a:endParaRPr lang="ru-RU" dirty="0">
              <a:latin typeface="Times New Roman" pitchFamily="18" charset="0"/>
              <a:cs typeface="Times New Roman" pitchFamily="18" charset="0"/>
            </a:endParaRPr>
          </a:p>
        </p:txBody>
      </p:sp>
      <p:sp>
        <p:nvSpPr>
          <p:cNvPr id="4" name="Управляющая кнопка: настраиваемая 3">
            <a:hlinkClick r:id="rId2"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sp>
        <p:nvSpPr>
          <p:cNvPr id="5" name="Управляющая кнопка: назад 4">
            <a:hlinkClick r:id="" action="ppaction://hlinkshowjump?jump=previousslide" highlightClick="1"/>
          </p:cNvPr>
          <p:cNvSpPr/>
          <p:nvPr/>
        </p:nvSpPr>
        <p:spPr>
          <a:xfrm>
            <a:off x="6429388" y="6000768"/>
            <a:ext cx="285752" cy="357190"/>
          </a:xfrm>
          <a:prstGeom prst="actionButtonBackPreviou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push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786182" y="214290"/>
            <a:ext cx="153381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Тула</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Управляющая кнопка: настраиваемая 7">
            <a:hlinkClick r:id="rId3"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pic>
        <p:nvPicPr>
          <p:cNvPr id="9" name="Тула.mp3">
            <a:hlinkClick r:id="" action="ppaction://media"/>
          </p:cNvPr>
          <p:cNvPicPr>
            <a:picLocks noGrp="1" noRot="1" noChangeAspect="1"/>
          </p:cNvPicPr>
          <p:nvPr>
            <p:ph idx="1"/>
            <a:audioFile r:link="rId1"/>
          </p:nvPr>
        </p:nvPicPr>
        <p:blipFill>
          <a:blip r:embed="rId4"/>
          <a:stretch>
            <a:fillRect/>
          </a:stretch>
        </p:blipFill>
        <p:spPr>
          <a:xfrm>
            <a:off x="214282" y="6286520"/>
            <a:ext cx="304800" cy="304800"/>
          </a:xfrm>
          <a:prstGeom prst="rect">
            <a:avLst/>
          </a:prstGeom>
        </p:spPr>
      </p:pic>
      <p:pic>
        <p:nvPicPr>
          <p:cNvPr id="5" name="Рисунок 4" descr="6.jpg"/>
          <p:cNvPicPr>
            <a:picLocks noChangeAspect="1"/>
          </p:cNvPicPr>
          <p:nvPr/>
        </p:nvPicPr>
        <p:blipFill>
          <a:blip r:embed="rId5" cstate="print"/>
          <a:stretch>
            <a:fillRect/>
          </a:stretch>
        </p:blipFill>
        <p:spPr>
          <a:xfrm>
            <a:off x="500034" y="1214422"/>
            <a:ext cx="3705888"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Рисунок 5" descr="1_5178623f.jpg"/>
          <p:cNvPicPr>
            <a:picLocks noChangeAspect="1"/>
          </p:cNvPicPr>
          <p:nvPr/>
        </p:nvPicPr>
        <p:blipFill>
          <a:blip r:embed="rId6"/>
          <a:srcRect l="10363"/>
          <a:stretch>
            <a:fillRect/>
          </a:stretch>
        </p:blipFill>
        <p:spPr>
          <a:xfrm>
            <a:off x="5643570" y="1071546"/>
            <a:ext cx="3089494"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Рисунок 6" descr="327a8f8e-0ce5-479b-b6e3-39832def5dea.jpg"/>
          <p:cNvPicPr>
            <a:picLocks noChangeAspect="1"/>
          </p:cNvPicPr>
          <p:nvPr/>
        </p:nvPicPr>
        <p:blipFill>
          <a:blip r:embed="rId7"/>
          <a:stretch>
            <a:fillRect/>
          </a:stretch>
        </p:blipFill>
        <p:spPr>
          <a:xfrm>
            <a:off x="500034" y="4000504"/>
            <a:ext cx="3874967"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Управляющая кнопка: настраиваемая 9">
            <a:hlinkClick r:id="rId8" action="ppaction://hlinksldjump" highlightClick="1"/>
          </p:cNvPr>
          <p:cNvSpPr/>
          <p:nvPr/>
        </p:nvSpPr>
        <p:spPr>
          <a:xfrm>
            <a:off x="5689718" y="6426586"/>
            <a:ext cx="3240000" cy="36000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Историческая справка</a:t>
            </a:r>
            <a:endParaRPr lang="ru-RU" dirty="0"/>
          </a:p>
        </p:txBody>
      </p:sp>
      <p:pic>
        <p:nvPicPr>
          <p:cNvPr id="2" name="Рисунок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7767" y="1214422"/>
            <a:ext cx="3778155"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Рисунок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6666" y="4000504"/>
            <a:ext cx="3777302"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Рисунок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495535" y="1114459"/>
            <a:ext cx="3299400"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291" fill="hold"/>
                                        <p:tgtEl>
                                          <p:spTgt spid="9"/>
                                        </p:tgtEl>
                                      </p:cBhvr>
                                    </p:cmd>
                                  </p:childTnLst>
                                </p:cTn>
                              </p:par>
                              <p:par>
                                <p:cTn id="7" presetID="10" presetClass="exit" presetSubtype="0" fill="hold" nodeType="withEffect">
                                  <p:stCondLst>
                                    <p:cond delay="0"/>
                                  </p:stCondLst>
                                  <p:childTnLst>
                                    <p:animEffect transition="out" filter="fade">
                                      <p:cBhvr>
                                        <p:cTn id="8" dur="5000"/>
                                        <p:tgtEl>
                                          <p:spTgt spid="5"/>
                                        </p:tgtEl>
                                      </p:cBhvr>
                                    </p:animEffect>
                                    <p:set>
                                      <p:cBhvr>
                                        <p:cTn id="9" dur="1" fill="hold">
                                          <p:stCondLst>
                                            <p:cond delay="4999"/>
                                          </p:stCondLst>
                                        </p:cTn>
                                        <p:tgtEl>
                                          <p:spTgt spid="5"/>
                                        </p:tgtEl>
                                        <p:attrNameLst>
                                          <p:attrName>style.visibility</p:attrName>
                                        </p:attrNameLst>
                                      </p:cBhvr>
                                      <p:to>
                                        <p:strVal val="hidden"/>
                                      </p:to>
                                    </p:set>
                                  </p:childTnLst>
                                </p:cTn>
                              </p:par>
                              <p:par>
                                <p:cTn id="10" presetID="10" presetClass="exit" presetSubtype="0" fill="hold" nodeType="withEffect">
                                  <p:stCondLst>
                                    <p:cond delay="0"/>
                                  </p:stCondLst>
                                  <p:childTnLst>
                                    <p:animEffect transition="out" filter="fade">
                                      <p:cBhvr>
                                        <p:cTn id="11" dur="5000"/>
                                        <p:tgtEl>
                                          <p:spTgt spid="6"/>
                                        </p:tgtEl>
                                      </p:cBhvr>
                                    </p:animEffect>
                                    <p:set>
                                      <p:cBhvr>
                                        <p:cTn id="12" dur="1" fill="hold">
                                          <p:stCondLst>
                                            <p:cond delay="4999"/>
                                          </p:stCondLst>
                                        </p:cTn>
                                        <p:tgtEl>
                                          <p:spTgt spid="6"/>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0"/>
                                        <p:tgtEl>
                                          <p:spTgt spid="7"/>
                                        </p:tgtEl>
                                      </p:cBhvr>
                                    </p:animEffect>
                                    <p:set>
                                      <p:cBhvr>
                                        <p:cTn id="15" dur="1" fill="hold">
                                          <p:stCondLst>
                                            <p:cond delay="4999"/>
                                          </p:stCondLst>
                                        </p:cTn>
                                        <p:tgtEl>
                                          <p:spTgt spid="7"/>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0"/>
                                        <p:tgtEl>
                                          <p:spTgt spid="2"/>
                                        </p:tgtEl>
                                      </p:cBhvr>
                                    </p:animEffect>
                                  </p:childTnLst>
                                </p:cTn>
                              </p:par>
                              <p:par>
                                <p:cTn id="22" presetID="10"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Тула</a:t>
            </a:r>
            <a:endParaRPr lang="ru-RU" dirty="0"/>
          </a:p>
        </p:txBody>
      </p:sp>
      <p:sp>
        <p:nvSpPr>
          <p:cNvPr id="3" name="Содержимое 2"/>
          <p:cNvSpPr>
            <a:spLocks noGrp="1"/>
          </p:cNvSpPr>
          <p:nvPr>
            <p:ph idx="1"/>
          </p:nvPr>
        </p:nvSpPr>
        <p:spPr/>
        <p:txBody>
          <a:bodyPr>
            <a:noAutofit/>
          </a:bodyPr>
          <a:lstStyle/>
          <a:p>
            <a:pPr algn="just">
              <a:buNone/>
            </a:pPr>
            <a:r>
              <a:rPr lang="ru-RU" sz="2250" dirty="0" smtClean="0">
                <a:latin typeface="Times New Roman" pitchFamily="18" charset="0"/>
                <a:cs typeface="Times New Roman" pitchFamily="18" charset="0"/>
              </a:rPr>
              <a:t>	В </a:t>
            </a:r>
            <a:r>
              <a:rPr lang="ru-RU" sz="2250" dirty="0">
                <a:latin typeface="Times New Roman" pitchFamily="18" charset="0"/>
                <a:cs typeface="Times New Roman" pitchFamily="18" charset="0"/>
              </a:rPr>
              <a:t>начале войны вести о наступлении немцев порой приходили уже после того, как город был захвачен. Так чуть не случилось и с Тулой. Внезапный танковый прорыв фронта привел к захвату Орла, а от него до Тулы всего 180 км. Город остался практически безоружным и не готовым к обороне.</a:t>
            </a:r>
          </a:p>
          <a:p>
            <a:pPr algn="just">
              <a:buNone/>
            </a:pPr>
            <a:r>
              <a:rPr lang="ru-RU" sz="2250" dirty="0" smtClean="0">
                <a:latin typeface="Times New Roman" pitchFamily="18" charset="0"/>
                <a:cs typeface="Times New Roman" pitchFamily="18" charset="0"/>
              </a:rPr>
              <a:t>	Но</a:t>
            </a:r>
            <a:r>
              <a:rPr lang="ru-RU" sz="2250" dirty="0">
                <a:latin typeface="Times New Roman" pitchFamily="18" charset="0"/>
                <a:cs typeface="Times New Roman" pitchFamily="18" charset="0"/>
              </a:rPr>
              <a:t>, умелое руководство и, что самое главное, быстро переброшенное подкрепление не позволили немецким частям занять город оружейников. Тяжелая обстановка на фронте привела к практически полному блокированию Тулы, но враг так и не смог её взять. Тысячи женщин рыли окопы в то время, когда происходила эвакуация оборонных заводов и шли ожесточенные бои. Немцы бросили в бой отборные, элитные части, в частности полк «Великая Германия». Но и они ничего не могли сделать… Тула не сдалась! Она выстояла!</a:t>
            </a:r>
          </a:p>
          <a:p>
            <a:pPr>
              <a:buNone/>
            </a:pPr>
            <a:endParaRPr lang="ru-RU" sz="2250" dirty="0">
              <a:latin typeface="Times New Roman" pitchFamily="18" charset="0"/>
              <a:cs typeface="Times New Roman" pitchFamily="18" charset="0"/>
            </a:endParaRPr>
          </a:p>
        </p:txBody>
      </p:sp>
      <p:sp>
        <p:nvSpPr>
          <p:cNvPr id="4" name="Управляющая кнопка: настраиваемая 3">
            <a:hlinkClick r:id="rId2" action="ppaction://hlinksldjump" highlightClick="1"/>
          </p:cNvPr>
          <p:cNvSpPr/>
          <p:nvPr/>
        </p:nvSpPr>
        <p:spPr>
          <a:xfrm>
            <a:off x="7572396" y="6286520"/>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sp>
        <p:nvSpPr>
          <p:cNvPr id="5" name="Управляющая кнопка: назад 4">
            <a:hlinkClick r:id="" action="ppaction://hlinkshowjump?jump=previousslide" highlightClick="1"/>
          </p:cNvPr>
          <p:cNvSpPr/>
          <p:nvPr/>
        </p:nvSpPr>
        <p:spPr>
          <a:xfrm>
            <a:off x="7215206" y="6286520"/>
            <a:ext cx="285752" cy="357190"/>
          </a:xfrm>
          <a:prstGeom prst="actionButtonBackPreviou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push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928926" y="357166"/>
            <a:ext cx="3389069"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Мурманск</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Управляющая кнопка: настраиваемая 5">
            <a:hlinkClick r:id="rId3"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pic>
        <p:nvPicPr>
          <p:cNvPr id="7" name="Мурманск.mp3">
            <a:hlinkClick r:id="" action="ppaction://media"/>
          </p:cNvPr>
          <p:cNvPicPr>
            <a:picLocks noGrp="1" noRot="1" noChangeAspect="1"/>
          </p:cNvPicPr>
          <p:nvPr>
            <p:ph idx="1"/>
            <a:audioFile r:link="rId1"/>
          </p:nvPr>
        </p:nvPicPr>
        <p:blipFill>
          <a:blip r:embed="rId4"/>
          <a:stretch>
            <a:fillRect/>
          </a:stretch>
        </p:blipFill>
        <p:spPr>
          <a:xfrm>
            <a:off x="214282" y="6286520"/>
            <a:ext cx="304800" cy="304800"/>
          </a:xfrm>
          <a:prstGeom prst="rect">
            <a:avLst/>
          </a:prstGeom>
        </p:spPr>
      </p:pic>
      <p:pic>
        <p:nvPicPr>
          <p:cNvPr id="5" name="Рисунок 4" descr="774918_main.jpg"/>
          <p:cNvPicPr>
            <a:picLocks noChangeAspect="1"/>
          </p:cNvPicPr>
          <p:nvPr/>
        </p:nvPicPr>
        <p:blipFill>
          <a:blip r:embed="rId5" cstate="print"/>
          <a:stretch>
            <a:fillRect/>
          </a:stretch>
        </p:blipFill>
        <p:spPr>
          <a:xfrm>
            <a:off x="350544" y="1357298"/>
            <a:ext cx="3364200"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Рисунок 7" descr="1566117283_5.jpg"/>
          <p:cNvPicPr>
            <a:picLocks noChangeAspect="1"/>
          </p:cNvPicPr>
          <p:nvPr/>
        </p:nvPicPr>
        <p:blipFill>
          <a:blip r:embed="rId6"/>
          <a:srcRect r="8831"/>
          <a:stretch>
            <a:fillRect/>
          </a:stretch>
        </p:blipFill>
        <p:spPr>
          <a:xfrm>
            <a:off x="357158" y="4143380"/>
            <a:ext cx="3429024"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Рисунок 8" descr="fc2-yevgeny_20khaldei_0019341.jpg"/>
          <p:cNvPicPr>
            <a:picLocks noChangeAspect="1"/>
          </p:cNvPicPr>
          <p:nvPr/>
        </p:nvPicPr>
        <p:blipFill>
          <a:blip r:embed="rId7"/>
          <a:stretch>
            <a:fillRect/>
          </a:stretch>
        </p:blipFill>
        <p:spPr>
          <a:xfrm>
            <a:off x="5214942" y="1285860"/>
            <a:ext cx="3401710"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Управляющая кнопка: настраиваемая 9">
            <a:hlinkClick r:id="rId8" action="ppaction://hlinksldjump" highlightClick="1"/>
          </p:cNvPr>
          <p:cNvSpPr/>
          <p:nvPr/>
        </p:nvSpPr>
        <p:spPr>
          <a:xfrm>
            <a:off x="5643570" y="6429396"/>
            <a:ext cx="3240000" cy="36000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Историческая справка</a:t>
            </a:r>
            <a:endParaRPr lang="ru-RU" dirty="0"/>
          </a:p>
        </p:txBody>
      </p:sp>
      <p:pic>
        <p:nvPicPr>
          <p:cNvPr id="2" name="Рисунок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2644" y="1357298"/>
            <a:ext cx="3780000"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Рисунок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95823" y="1264139"/>
            <a:ext cx="3121523"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Рисунок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8762" y="4257889"/>
            <a:ext cx="3925816"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947" fill="hold"/>
                                        <p:tgtEl>
                                          <p:spTgt spid="7"/>
                                        </p:tgtEl>
                                      </p:cBhvr>
                                    </p:cmd>
                                  </p:childTnLst>
                                </p:cTn>
                              </p:par>
                              <p:par>
                                <p:cTn id="7" presetID="10" presetClass="exit" presetSubtype="0" fill="hold" nodeType="withEffect">
                                  <p:stCondLst>
                                    <p:cond delay="0"/>
                                  </p:stCondLst>
                                  <p:childTnLst>
                                    <p:animEffect transition="out" filter="fade">
                                      <p:cBhvr>
                                        <p:cTn id="8" dur="5000"/>
                                        <p:tgtEl>
                                          <p:spTgt spid="5"/>
                                        </p:tgtEl>
                                      </p:cBhvr>
                                    </p:animEffect>
                                    <p:set>
                                      <p:cBhvr>
                                        <p:cTn id="9" dur="1" fill="hold">
                                          <p:stCondLst>
                                            <p:cond delay="4999"/>
                                          </p:stCondLst>
                                        </p:cTn>
                                        <p:tgtEl>
                                          <p:spTgt spid="5"/>
                                        </p:tgtEl>
                                        <p:attrNameLst>
                                          <p:attrName>style.visibility</p:attrName>
                                        </p:attrNameLst>
                                      </p:cBhvr>
                                      <p:to>
                                        <p:strVal val="hidden"/>
                                      </p:to>
                                    </p:set>
                                  </p:childTnLst>
                                </p:cTn>
                              </p:par>
                              <p:par>
                                <p:cTn id="10" presetID="10" presetClass="exit" presetSubtype="0" fill="hold" nodeType="withEffect">
                                  <p:stCondLst>
                                    <p:cond delay="0"/>
                                  </p:stCondLst>
                                  <p:childTnLst>
                                    <p:animEffect transition="out" filter="fade">
                                      <p:cBhvr>
                                        <p:cTn id="11" dur="5000"/>
                                        <p:tgtEl>
                                          <p:spTgt spid="8"/>
                                        </p:tgtEl>
                                      </p:cBhvr>
                                    </p:animEffect>
                                    <p:set>
                                      <p:cBhvr>
                                        <p:cTn id="12" dur="1" fill="hold">
                                          <p:stCondLst>
                                            <p:cond delay="4999"/>
                                          </p:stCondLst>
                                        </p:cTn>
                                        <p:tgtEl>
                                          <p:spTgt spid="8"/>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0"/>
                                        <p:tgtEl>
                                          <p:spTgt spid="9"/>
                                        </p:tgtEl>
                                      </p:cBhvr>
                                    </p:animEffect>
                                    <p:set>
                                      <p:cBhvr>
                                        <p:cTn id="15" dur="1" fill="hold">
                                          <p:stCondLst>
                                            <p:cond delay="4999"/>
                                          </p:stCondLst>
                                        </p:cTn>
                                        <p:tgtEl>
                                          <p:spTgt spid="9"/>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0"/>
                                        <p:tgtEl>
                                          <p:spTgt spid="2"/>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Мурманск</a:t>
            </a:r>
            <a:endParaRPr lang="ru-RU" dirty="0"/>
          </a:p>
        </p:txBody>
      </p:sp>
      <p:sp>
        <p:nvSpPr>
          <p:cNvPr id="3" name="Содержимое 2"/>
          <p:cNvSpPr>
            <a:spLocks noGrp="1"/>
          </p:cNvSpPr>
          <p:nvPr>
            <p:ph idx="1"/>
          </p:nvPr>
        </p:nvSpPr>
        <p:spPr/>
        <p:txBody>
          <a:bodyPr>
            <a:normAutofit fontScale="70000" lnSpcReduction="20000"/>
          </a:bodyPr>
          <a:lstStyle/>
          <a:p>
            <a:pPr algn="just">
              <a:buNone/>
            </a:pPr>
            <a:r>
              <a:rPr lang="ru-RU" dirty="0" smtClean="0">
                <a:latin typeface="Times New Roman" pitchFamily="18" charset="0"/>
                <a:cs typeface="Times New Roman" pitchFamily="18" charset="0"/>
              </a:rPr>
              <a:t>	Мурманск </a:t>
            </a:r>
            <a:r>
              <a:rPr lang="ru-RU" dirty="0">
                <a:latin typeface="Times New Roman" pitchFamily="18" charset="0"/>
                <a:cs typeface="Times New Roman" pitchFamily="18" charset="0"/>
              </a:rPr>
              <a:t>с первых дней войны стал прифронтовым городом. Наступление немецких войск началось 29 июня 1941, но ценой неимоверных усилий оно было сорвано и в дальнейшем враг не смог продвинуться ни на километр. Линия фронта была неизменной до 1944 года.</a:t>
            </a:r>
          </a:p>
          <a:p>
            <a:pPr algn="just">
              <a:buNone/>
            </a:pPr>
            <a:r>
              <a:rPr lang="ru-RU" dirty="0" smtClean="0">
                <a:latin typeface="Times New Roman" pitchFamily="18" charset="0"/>
                <a:cs typeface="Times New Roman" pitchFamily="18" charset="0"/>
              </a:rPr>
              <a:t>	За </a:t>
            </a:r>
            <a:r>
              <a:rPr lang="ru-RU" dirty="0">
                <a:latin typeface="Times New Roman" pitchFamily="18" charset="0"/>
                <a:cs typeface="Times New Roman" pitchFamily="18" charset="0"/>
              </a:rPr>
              <a:t>эти годы на Мурманск было сброшено 185 тысяч бомб, но он жил, работал и не сдавался. Ремонтировал военные суда, принимал продовольственные и транспортные… Стойкость жителей Мурманска помогла выстоять Ленинграду, так как именно в Мурманске накапливалось продовольствие, которое потом перебрасывалось в Северную столицу.  На счету северного флота около 600 уничтоженных кораблей противника. 6 мая 1985 года заслуги </a:t>
            </a:r>
            <a:r>
              <a:rPr lang="ru-RU" dirty="0" err="1">
                <a:latin typeface="Times New Roman" pitchFamily="18" charset="0"/>
                <a:cs typeface="Times New Roman" pitchFamily="18" charset="0"/>
              </a:rPr>
              <a:t>мурманчан</a:t>
            </a:r>
            <a:r>
              <a:rPr lang="ru-RU" dirty="0">
                <a:latin typeface="Times New Roman" pitchFamily="18" charset="0"/>
                <a:cs typeface="Times New Roman" pitchFamily="18" charset="0"/>
              </a:rPr>
              <a:t> были признаны, и их город получил звание Героя</a:t>
            </a:r>
          </a:p>
          <a:p>
            <a:pPr>
              <a:buNone/>
            </a:pPr>
            <a:endParaRPr lang="ru-RU" dirty="0">
              <a:latin typeface="Times New Roman" pitchFamily="18" charset="0"/>
              <a:cs typeface="Times New Roman" pitchFamily="18" charset="0"/>
            </a:endParaRPr>
          </a:p>
        </p:txBody>
      </p:sp>
      <p:sp>
        <p:nvSpPr>
          <p:cNvPr id="4" name="Управляющая кнопка: настраиваемая 3">
            <a:hlinkClick r:id="rId2"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sp>
        <p:nvSpPr>
          <p:cNvPr id="5" name="Управляющая кнопка: назад 4">
            <a:hlinkClick r:id="" action="ppaction://hlinkshowjump?jump=previousslide" highlightClick="1"/>
          </p:cNvPr>
          <p:cNvSpPr/>
          <p:nvPr/>
        </p:nvSpPr>
        <p:spPr>
          <a:xfrm>
            <a:off x="6429388" y="6000768"/>
            <a:ext cx="285752" cy="357190"/>
          </a:xfrm>
          <a:prstGeom prst="actionButtonBackPreviou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push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714612" y="285728"/>
            <a:ext cx="31800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Смоленск</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Управляющая кнопка: настраиваемая 5">
            <a:hlinkClick r:id="rId3"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pic>
        <p:nvPicPr>
          <p:cNvPr id="8" name="Смоленск.mp3">
            <a:hlinkClick r:id="" action="ppaction://media"/>
          </p:cNvPr>
          <p:cNvPicPr>
            <a:picLocks noRot="1" noChangeAspect="1"/>
          </p:cNvPicPr>
          <p:nvPr>
            <a:audioFile r:link="rId1"/>
          </p:nvPr>
        </p:nvPicPr>
        <p:blipFill>
          <a:blip r:embed="rId4"/>
          <a:stretch>
            <a:fillRect/>
          </a:stretch>
        </p:blipFill>
        <p:spPr>
          <a:xfrm>
            <a:off x="214282" y="6286520"/>
            <a:ext cx="304800" cy="304800"/>
          </a:xfrm>
          <a:prstGeom prst="rect">
            <a:avLst/>
          </a:prstGeom>
        </p:spPr>
      </p:pic>
      <p:pic>
        <p:nvPicPr>
          <p:cNvPr id="5" name="Рисунок 4" descr="559b91da7962cc71bfa87e409ac37f75.jpg"/>
          <p:cNvPicPr>
            <a:picLocks noChangeAspect="1"/>
          </p:cNvPicPr>
          <p:nvPr/>
        </p:nvPicPr>
        <p:blipFill>
          <a:blip r:embed="rId5" cstate="print"/>
          <a:stretch>
            <a:fillRect/>
          </a:stretch>
        </p:blipFill>
        <p:spPr>
          <a:xfrm>
            <a:off x="357158" y="1428736"/>
            <a:ext cx="3780000"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Управляющая кнопка: настраиваемая 6">
            <a:hlinkClick r:id="rId6" action="ppaction://hlinksldjump" highlightClick="1"/>
          </p:cNvPr>
          <p:cNvSpPr/>
          <p:nvPr/>
        </p:nvSpPr>
        <p:spPr>
          <a:xfrm>
            <a:off x="5761156" y="6429396"/>
            <a:ext cx="3240000" cy="36000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Историческая справка</a:t>
            </a:r>
            <a:endParaRPr lang="ru-RU" dirty="0"/>
          </a:p>
        </p:txBody>
      </p:sp>
      <p:pic>
        <p:nvPicPr>
          <p:cNvPr id="2" name="Рисунок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49536" y="1209058"/>
            <a:ext cx="3264618"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Рисунок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9082" y="4089396"/>
            <a:ext cx="3596547" cy="26554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Рисунок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25347" y="1209058"/>
            <a:ext cx="3366925"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Рисунок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43485" y="1420349"/>
            <a:ext cx="4347739"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Рисунок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40189" y="4143846"/>
            <a:ext cx="4013938" cy="26455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515" fill="hold"/>
                                        <p:tgtEl>
                                          <p:spTgt spid="8"/>
                                        </p:tgtEl>
                                      </p:cBhvr>
                                    </p:cmd>
                                  </p:childTnLst>
                                </p:cTn>
                              </p:par>
                              <p:par>
                                <p:cTn id="7" presetID="10" presetClass="exit" presetSubtype="0" fill="hold" nodeType="withEffect">
                                  <p:stCondLst>
                                    <p:cond delay="0"/>
                                  </p:stCondLst>
                                  <p:childTnLst>
                                    <p:animEffect transition="out" filter="fade">
                                      <p:cBhvr>
                                        <p:cTn id="8" dur="5000"/>
                                        <p:tgtEl>
                                          <p:spTgt spid="3"/>
                                        </p:tgtEl>
                                      </p:cBhvr>
                                    </p:animEffect>
                                    <p:set>
                                      <p:cBhvr>
                                        <p:cTn id="9" dur="1" fill="hold">
                                          <p:stCondLst>
                                            <p:cond delay="4999"/>
                                          </p:stCondLst>
                                        </p:cTn>
                                        <p:tgtEl>
                                          <p:spTgt spid="3"/>
                                        </p:tgtEl>
                                        <p:attrNameLst>
                                          <p:attrName>style.visibility</p:attrName>
                                        </p:attrNameLst>
                                      </p:cBhvr>
                                      <p:to>
                                        <p:strVal val="hidden"/>
                                      </p:to>
                                    </p:set>
                                  </p:childTnLst>
                                </p:cTn>
                              </p:par>
                              <p:par>
                                <p:cTn id="10" presetID="10" presetClass="exit" presetSubtype="0" fill="hold" nodeType="withEffect">
                                  <p:stCondLst>
                                    <p:cond delay="0"/>
                                  </p:stCondLst>
                                  <p:childTnLst>
                                    <p:animEffect transition="out" filter="fade">
                                      <p:cBhvr>
                                        <p:cTn id="11" dur="5000"/>
                                        <p:tgtEl>
                                          <p:spTgt spid="5"/>
                                        </p:tgtEl>
                                      </p:cBhvr>
                                    </p:animEffect>
                                    <p:set>
                                      <p:cBhvr>
                                        <p:cTn id="12" dur="1" fill="hold">
                                          <p:stCondLst>
                                            <p:cond delay="4999"/>
                                          </p:stCondLst>
                                        </p:cTn>
                                        <p:tgtEl>
                                          <p:spTgt spid="5"/>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0"/>
                                        <p:tgtEl>
                                          <p:spTgt spid="2"/>
                                        </p:tgtEl>
                                      </p:cBhvr>
                                    </p:animEffect>
                                    <p:set>
                                      <p:cBhvr>
                                        <p:cTn id="15" dur="1" fill="hold">
                                          <p:stCondLst>
                                            <p:cond delay="4999"/>
                                          </p:stCondLst>
                                        </p:cTn>
                                        <p:tgtEl>
                                          <p:spTgt spid="2"/>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0"/>
                                        <p:tgtEl>
                                          <p:spTgt spid="10"/>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Смоленск</a:t>
            </a:r>
            <a:endParaRPr lang="ru-RU" dirty="0"/>
          </a:p>
        </p:txBody>
      </p:sp>
      <p:sp>
        <p:nvSpPr>
          <p:cNvPr id="3" name="Содержимое 2"/>
          <p:cNvSpPr>
            <a:spLocks noGrp="1"/>
          </p:cNvSpPr>
          <p:nvPr>
            <p:ph idx="1"/>
          </p:nvPr>
        </p:nvSpPr>
        <p:spPr/>
        <p:txBody>
          <a:bodyPr>
            <a:normAutofit fontScale="70000" lnSpcReduction="20000"/>
          </a:bodyPr>
          <a:lstStyle/>
          <a:p>
            <a:pPr algn="just">
              <a:buNone/>
            </a:pPr>
            <a:r>
              <a:rPr lang="ru-RU" dirty="0" smtClean="0">
                <a:latin typeface="Times New Roman" pitchFamily="18" charset="0"/>
                <a:cs typeface="Times New Roman" pitchFamily="18" charset="0"/>
              </a:rPr>
              <a:t>	Смоленск </a:t>
            </a:r>
            <a:r>
              <a:rPr lang="ru-RU" dirty="0">
                <a:latin typeface="Times New Roman" pitchFamily="18" charset="0"/>
                <a:cs typeface="Times New Roman" pitchFamily="18" charset="0"/>
              </a:rPr>
              <a:t>всегда вставал на пути тех, кто рвался к Москве. Так было и в 1812, так стало в 1941. Согласно планам немецкого командования, захват Смоленска открывал дорогу на Москву. Планировалось молниеносно захватить ряд городов, в числе которых был и Смоленск. Но, в результате на этом направлении враг потерял больше солдат, чем с начала войны на всех других направлениях вместе взятых. 250 тысяч фашистов не вернулись обратно.</a:t>
            </a:r>
          </a:p>
          <a:p>
            <a:pPr algn="just">
              <a:buNone/>
            </a:pPr>
            <a:r>
              <a:rPr lang="ru-RU" dirty="0" smtClean="0">
                <a:latin typeface="Times New Roman" pitchFamily="18" charset="0"/>
                <a:cs typeface="Times New Roman" pitchFamily="18" charset="0"/>
              </a:rPr>
              <a:t>	Именно </a:t>
            </a:r>
            <a:r>
              <a:rPr lang="ru-RU" dirty="0">
                <a:latin typeface="Times New Roman" pitchFamily="18" charset="0"/>
                <a:cs typeface="Times New Roman" pitchFamily="18" charset="0"/>
              </a:rPr>
              <a:t>под Смоленском родилась прославленная в дальнейшем традиция «Советской Гвардии». 10 сентября 1941 года Смоленск пал, но не сдался. Было создано мощное партизанское движение, которое не давало спокойной жизни оккупантам. 260 уроженцев Смоленской области получили звание «Герой Советского Союза», а спустя годы… 6 мая 1985 года и Смоленск получил звание «Город-Герой».</a:t>
            </a:r>
          </a:p>
          <a:p>
            <a:pPr>
              <a:buNone/>
            </a:pPr>
            <a:endParaRPr lang="ru-RU" dirty="0">
              <a:latin typeface="Times New Roman" pitchFamily="18" charset="0"/>
              <a:cs typeface="Times New Roman" pitchFamily="18" charset="0"/>
            </a:endParaRPr>
          </a:p>
        </p:txBody>
      </p:sp>
      <p:sp>
        <p:nvSpPr>
          <p:cNvPr id="4" name="Управляющая кнопка: настраиваемая 3">
            <a:hlinkClick r:id="rId2"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sp>
        <p:nvSpPr>
          <p:cNvPr id="5" name="Управляющая кнопка: назад 4">
            <a:hlinkClick r:id="" action="ppaction://hlinkshowjump?jump=previousslide" highlightClick="1"/>
          </p:cNvPr>
          <p:cNvSpPr/>
          <p:nvPr/>
        </p:nvSpPr>
        <p:spPr>
          <a:xfrm>
            <a:off x="6429388" y="6000768"/>
            <a:ext cx="285752" cy="357190"/>
          </a:xfrm>
          <a:prstGeom prst="actionButtonBackPreviou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push dir="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pPr algn="ctr">
              <a:buNone/>
            </a:pPr>
            <a:r>
              <a:rPr lang="ru-RU" b="1" dirty="0">
                <a:latin typeface="Times New Roman" pitchFamily="18" charset="0"/>
                <a:cs typeface="Times New Roman" pitchFamily="18" charset="0"/>
              </a:rPr>
              <a:t>Война. Она оставила свой след в истории каждой семьи, каждого дома, каждой деревеньки, каждого города нашей родины. На сегодняшний день 45 городов являются городами воинской славы. А есть еще и 13 Городов Героев. Это высшая степень отличия за героическую оборону в годы войны.</a:t>
            </a:r>
          </a:p>
          <a:p>
            <a:pPr>
              <a:buNone/>
            </a:pPr>
            <a:endParaRPr lang="ru-RU" dirty="0">
              <a:latin typeface="Times New Roman" pitchFamily="18" charset="0"/>
              <a:cs typeface="Times New Roman" pitchFamily="18" charset="0"/>
            </a:endParaRPr>
          </a:p>
        </p:txBody>
      </p:sp>
    </p:spTree>
  </p:cSld>
  <p:clrMapOvr>
    <a:masterClrMapping/>
  </p:clrMapOvr>
  <p:transition>
    <p:push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Ленинград.mp3">
            <a:hlinkClick r:id="" action="ppaction://media"/>
          </p:cNvPr>
          <p:cNvPicPr>
            <a:picLocks noRot="1" noChangeAspect="1"/>
          </p:cNvPicPr>
          <p:nvPr>
            <a:audioFile r:link="rId1"/>
          </p:nvPr>
        </p:nvPicPr>
        <p:blipFill>
          <a:blip r:embed="rId3"/>
          <a:stretch>
            <a:fillRect/>
          </a:stretch>
        </p:blipFill>
        <p:spPr>
          <a:xfrm>
            <a:off x="500034" y="6357958"/>
            <a:ext cx="304800" cy="304800"/>
          </a:xfrm>
          <a:prstGeom prst="rect">
            <a:avLst/>
          </a:prstGeom>
        </p:spPr>
      </p:pic>
      <p:pic>
        <p:nvPicPr>
          <p:cNvPr id="5" name="Рисунок 4" descr="rossiia-sankt-peterburg-piter-leningrad-gorod-megapolis-arkh.jpg"/>
          <p:cNvPicPr>
            <a:picLocks noChangeAspect="1"/>
          </p:cNvPicPr>
          <p:nvPr/>
        </p:nvPicPr>
        <p:blipFill>
          <a:blip r:embed="rId4" cstate="print"/>
          <a:stretch>
            <a:fillRect/>
          </a:stretch>
        </p:blipFill>
        <p:spPr>
          <a:xfrm>
            <a:off x="500034" y="928670"/>
            <a:ext cx="4500594" cy="287200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Рисунок 5" descr="Leningrad-2.jpg"/>
          <p:cNvPicPr>
            <a:picLocks noChangeAspect="1"/>
          </p:cNvPicPr>
          <p:nvPr/>
        </p:nvPicPr>
        <p:blipFill>
          <a:blip r:embed="rId5" cstate="print"/>
          <a:srcRect r="12801"/>
          <a:stretch>
            <a:fillRect/>
          </a:stretch>
        </p:blipFill>
        <p:spPr>
          <a:xfrm>
            <a:off x="571504" y="3929066"/>
            <a:ext cx="4500562" cy="28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Рисунок 6" descr="1022929564.jpg"/>
          <p:cNvPicPr>
            <a:picLocks noChangeAspect="1"/>
          </p:cNvPicPr>
          <p:nvPr/>
        </p:nvPicPr>
        <p:blipFill>
          <a:blip r:embed="rId6"/>
          <a:stretch>
            <a:fillRect/>
          </a:stretch>
        </p:blipFill>
        <p:spPr>
          <a:xfrm>
            <a:off x="5357818" y="928670"/>
            <a:ext cx="3288704" cy="48577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8" name="Управляющая кнопка: настраиваемая 7">
            <a:hlinkClick r:id="rId7" action="ppaction://hlinksldjump" highlightClick="1"/>
          </p:cNvPr>
          <p:cNvSpPr/>
          <p:nvPr/>
        </p:nvSpPr>
        <p:spPr>
          <a:xfrm>
            <a:off x="5500694" y="6429396"/>
            <a:ext cx="3357586"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Историческая справка</a:t>
            </a:r>
            <a:endParaRPr lang="ru-RU" dirty="0"/>
          </a:p>
        </p:txBody>
      </p:sp>
      <p:sp>
        <p:nvSpPr>
          <p:cNvPr id="9" name="Прямоугольник 8"/>
          <p:cNvSpPr/>
          <p:nvPr/>
        </p:nvSpPr>
        <p:spPr>
          <a:xfrm>
            <a:off x="0" y="0"/>
            <a:ext cx="8995989"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Ленинград (Санкт-Петербург</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1" name="Управляющая кнопка: настраиваемая 10">
            <a:hlinkClick r:id="rId8"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pic>
        <p:nvPicPr>
          <p:cNvPr id="13" name="Рисунок 12" descr="5057f87cf4e1d199331eb43bb8922ac0.jpg"/>
          <p:cNvPicPr>
            <a:picLocks noChangeAspect="1"/>
          </p:cNvPicPr>
          <p:nvPr/>
        </p:nvPicPr>
        <p:blipFill>
          <a:blip r:embed="rId9" cstate="print"/>
          <a:stretch>
            <a:fillRect/>
          </a:stretch>
        </p:blipFill>
        <p:spPr>
          <a:xfrm>
            <a:off x="571472" y="913390"/>
            <a:ext cx="4318588" cy="2872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Рисунок 13" descr="original_ee95d214936634b41de0390797a6e24b.jpg"/>
          <p:cNvPicPr>
            <a:picLocks noChangeAspect="1"/>
          </p:cNvPicPr>
          <p:nvPr/>
        </p:nvPicPr>
        <p:blipFill>
          <a:blip r:embed="rId10" cstate="print"/>
          <a:stretch>
            <a:fillRect/>
          </a:stretch>
        </p:blipFill>
        <p:spPr>
          <a:xfrm>
            <a:off x="642910" y="3906586"/>
            <a:ext cx="4320000" cy="28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 name="Рисунок 14" descr="i.jpg"/>
          <p:cNvPicPr>
            <a:picLocks noChangeAspect="1"/>
          </p:cNvPicPr>
          <p:nvPr/>
        </p:nvPicPr>
        <p:blipFill>
          <a:blip r:embed="rId11"/>
          <a:srcRect l="47571"/>
          <a:stretch>
            <a:fillRect/>
          </a:stretch>
        </p:blipFill>
        <p:spPr>
          <a:xfrm>
            <a:off x="5357818" y="930054"/>
            <a:ext cx="3275541" cy="4856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483" fill="hold"/>
                                        <p:tgtEl>
                                          <p:spTgt spid="4"/>
                                        </p:tgtEl>
                                      </p:cBhvr>
                                    </p:cmd>
                                  </p:childTnLst>
                                </p:cTn>
                              </p:par>
                              <p:par>
                                <p:cTn id="7" presetID="10" presetClass="exit" presetSubtype="0" fill="hold" nodeType="withEffect">
                                  <p:stCondLst>
                                    <p:cond delay="0"/>
                                  </p:stCondLst>
                                  <p:childTnLst>
                                    <p:animEffect transition="out" filter="fade">
                                      <p:cBhvr>
                                        <p:cTn id="8" dur="5000"/>
                                        <p:tgtEl>
                                          <p:spTgt spid="5"/>
                                        </p:tgtEl>
                                      </p:cBhvr>
                                    </p:animEffect>
                                    <p:set>
                                      <p:cBhvr>
                                        <p:cTn id="9" dur="1" fill="hold">
                                          <p:stCondLst>
                                            <p:cond delay="4999"/>
                                          </p:stCondLst>
                                        </p:cTn>
                                        <p:tgtEl>
                                          <p:spTgt spid="5"/>
                                        </p:tgtEl>
                                        <p:attrNameLst>
                                          <p:attrName>style.visibility</p:attrName>
                                        </p:attrNameLst>
                                      </p:cBhvr>
                                      <p:to>
                                        <p:strVal val="hidden"/>
                                      </p:to>
                                    </p:set>
                                  </p:childTnLst>
                                </p:cTn>
                              </p:par>
                              <p:par>
                                <p:cTn id="10" presetID="10" presetClass="exit" presetSubtype="0" fill="hold" nodeType="withEffect">
                                  <p:stCondLst>
                                    <p:cond delay="0"/>
                                  </p:stCondLst>
                                  <p:childTnLst>
                                    <p:animEffect transition="out" filter="fade">
                                      <p:cBhvr>
                                        <p:cTn id="11" dur="5000"/>
                                        <p:tgtEl>
                                          <p:spTgt spid="7"/>
                                        </p:tgtEl>
                                      </p:cBhvr>
                                    </p:animEffect>
                                    <p:set>
                                      <p:cBhvr>
                                        <p:cTn id="12" dur="1" fill="hold">
                                          <p:stCondLst>
                                            <p:cond delay="4999"/>
                                          </p:stCondLst>
                                        </p:cTn>
                                        <p:tgtEl>
                                          <p:spTgt spid="7"/>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0"/>
                                        <p:tgtEl>
                                          <p:spTgt spid="6"/>
                                        </p:tgtEl>
                                      </p:cBhvr>
                                    </p:animEffect>
                                    <p:set>
                                      <p:cBhvr>
                                        <p:cTn id="15" dur="1" fill="hold">
                                          <p:stCondLst>
                                            <p:cond delay="4999"/>
                                          </p:stCondLst>
                                        </p:cTn>
                                        <p:tgtEl>
                                          <p:spTgt spid="6"/>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0"/>
                                        <p:tgtEl>
                                          <p:spTgt spid="15"/>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5" repeatCount="indefinite"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a:t>Ленинград (Санкт-Петербург</a:t>
            </a:r>
            <a:r>
              <a:rPr lang="ru-RU" b="1" dirty="0" smtClean="0"/>
              <a:t>)</a:t>
            </a:r>
            <a:endParaRPr lang="ru-RU" dirty="0"/>
          </a:p>
        </p:txBody>
      </p:sp>
      <p:sp>
        <p:nvSpPr>
          <p:cNvPr id="3" name="Содержимое 2"/>
          <p:cNvSpPr>
            <a:spLocks noGrp="1"/>
          </p:cNvSpPr>
          <p:nvPr>
            <p:ph idx="1"/>
          </p:nvPr>
        </p:nvSpPr>
        <p:spPr>
          <a:xfrm>
            <a:off x="457200" y="1600200"/>
            <a:ext cx="8229600" cy="4972072"/>
          </a:xfrm>
        </p:spPr>
        <p:txBody>
          <a:bodyPr>
            <a:normAutofit fontScale="70000" lnSpcReduction="20000"/>
          </a:bodyPr>
          <a:lstStyle/>
          <a:p>
            <a:pPr algn="just">
              <a:buNone/>
            </a:pPr>
            <a:r>
              <a:rPr lang="ru-RU" dirty="0" smtClean="0">
                <a:latin typeface="Times New Roman" pitchFamily="18" charset="0"/>
                <a:cs typeface="Times New Roman" pitchFamily="18" charset="0"/>
              </a:rPr>
              <a:t>	10 </a:t>
            </a:r>
            <a:r>
              <a:rPr lang="ru-RU" dirty="0">
                <a:latin typeface="Times New Roman" pitchFamily="18" charset="0"/>
                <a:cs typeface="Times New Roman" pitchFamily="18" charset="0"/>
              </a:rPr>
              <a:t>июля 1941 года. Начало наступления немецких войск на ленинградском направлении. Немцам удалось взять Ленинград в кольцо. 8 сентября началась блокада Ленинграда. И продолжалась она 872 дня. История человечества больше никогда не знала такой длительной осады.</a:t>
            </a:r>
          </a:p>
          <a:p>
            <a:pPr algn="just">
              <a:buNone/>
            </a:pPr>
            <a:r>
              <a:rPr lang="ru-RU" dirty="0" smtClean="0">
                <a:latin typeface="Times New Roman" pitchFamily="18" charset="0"/>
                <a:cs typeface="Times New Roman" pitchFamily="18" charset="0"/>
              </a:rPr>
              <a:t>	На </a:t>
            </a:r>
            <a:r>
              <a:rPr lang="ru-RU" dirty="0">
                <a:latin typeface="Times New Roman" pitchFamily="18" charset="0"/>
                <a:cs typeface="Times New Roman" pitchFamily="18" charset="0"/>
              </a:rPr>
              <a:t>тот момент в северной столице проживало примерно три миллиона человек. Страшный голод, постоянные авиационные налеты, бомбежки, крысы, болезни, инфекции унесли более 2 миллионов жизней. Несмотря ни на что ленинградцы выстояли, они даже умудрялись помогать фронту. Заводы не переставали работать и выпускали военную продукцию.</a:t>
            </a:r>
          </a:p>
          <a:p>
            <a:pPr algn="just">
              <a:buNone/>
            </a:pPr>
            <a:r>
              <a:rPr lang="ru-RU" dirty="0" smtClean="0">
                <a:latin typeface="Times New Roman" pitchFamily="18" charset="0"/>
                <a:cs typeface="Times New Roman" pitchFamily="18" charset="0"/>
              </a:rPr>
              <a:t>	Датой </a:t>
            </a:r>
            <a:r>
              <a:rPr lang="ru-RU" dirty="0">
                <a:latin typeface="Times New Roman" pitchFamily="18" charset="0"/>
                <a:cs typeface="Times New Roman" pitchFamily="18" charset="0"/>
              </a:rPr>
              <a:t>окончания блокады считается 27 января 1944 года.</a:t>
            </a:r>
          </a:p>
          <a:p>
            <a:pPr algn="just">
              <a:buNone/>
            </a:pP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a:p>
            <a:pPr>
              <a:buNone/>
            </a:pPr>
            <a:endParaRPr lang="ru-RU" dirty="0"/>
          </a:p>
        </p:txBody>
      </p:sp>
      <p:sp>
        <p:nvSpPr>
          <p:cNvPr id="4" name="Управляющая кнопка: настраиваемая 3">
            <a:hlinkClick r:id="rId2"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sp>
        <p:nvSpPr>
          <p:cNvPr id="5" name="Управляющая кнопка: назад 4">
            <a:hlinkClick r:id="" action="ppaction://hlinkshowjump?jump=previousslide" highlightClick="1"/>
          </p:cNvPr>
          <p:cNvSpPr/>
          <p:nvPr/>
        </p:nvSpPr>
        <p:spPr>
          <a:xfrm>
            <a:off x="6429388" y="6000768"/>
            <a:ext cx="285752" cy="357190"/>
          </a:xfrm>
          <a:prstGeom prst="actionButtonBackPreviou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push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28662" y="285728"/>
            <a:ext cx="7465185"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Сталинград (Волгоград)</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Управляющая кнопка: настраиваемая 6">
            <a:hlinkClick r:id="rId3"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pic>
        <p:nvPicPr>
          <p:cNvPr id="9" name="Рисунок 8" descr="Dz4bmZLXgAAbm-S.jpg"/>
          <p:cNvPicPr>
            <a:picLocks noChangeAspect="1"/>
          </p:cNvPicPr>
          <p:nvPr/>
        </p:nvPicPr>
        <p:blipFill>
          <a:blip r:embed="rId4"/>
          <a:stretch>
            <a:fillRect/>
          </a:stretch>
        </p:blipFill>
        <p:spPr>
          <a:xfrm>
            <a:off x="357158" y="1142984"/>
            <a:ext cx="3960000" cy="25641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Рисунок 9" descr="Tg-3U3F3Tc4.jpg"/>
          <p:cNvPicPr>
            <a:picLocks noChangeAspect="1"/>
          </p:cNvPicPr>
          <p:nvPr/>
        </p:nvPicPr>
        <p:blipFill>
          <a:blip r:embed="rId5"/>
          <a:stretch>
            <a:fillRect/>
          </a:stretch>
        </p:blipFill>
        <p:spPr>
          <a:xfrm>
            <a:off x="5429256" y="1214422"/>
            <a:ext cx="3238754"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Рисунок 11" descr="43.jpg"/>
          <p:cNvPicPr>
            <a:picLocks noChangeAspect="1"/>
          </p:cNvPicPr>
          <p:nvPr/>
        </p:nvPicPr>
        <p:blipFill>
          <a:blip r:embed="rId6" cstate="print"/>
          <a:stretch>
            <a:fillRect/>
          </a:stretch>
        </p:blipFill>
        <p:spPr>
          <a:xfrm>
            <a:off x="357158" y="3857628"/>
            <a:ext cx="3960000" cy="270841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Сталинград.mp3">
            <a:hlinkClick r:id="" action="ppaction://media"/>
          </p:cNvPr>
          <p:cNvPicPr>
            <a:picLocks noRot="1" noChangeAspect="1"/>
          </p:cNvPicPr>
          <p:nvPr>
            <a:audioFile r:link="rId1"/>
          </p:nvPr>
        </p:nvPicPr>
        <p:blipFill>
          <a:blip r:embed="rId7"/>
          <a:stretch>
            <a:fillRect/>
          </a:stretch>
        </p:blipFill>
        <p:spPr>
          <a:xfrm>
            <a:off x="285720" y="6357958"/>
            <a:ext cx="304800" cy="304800"/>
          </a:xfrm>
          <a:prstGeom prst="rect">
            <a:avLst/>
          </a:prstGeom>
        </p:spPr>
      </p:pic>
      <p:sp>
        <p:nvSpPr>
          <p:cNvPr id="14" name="Управляющая кнопка: настраиваемая 13">
            <a:hlinkClick r:id="rId8" action="ppaction://hlinksldjump" highlightClick="1"/>
          </p:cNvPr>
          <p:cNvSpPr/>
          <p:nvPr/>
        </p:nvSpPr>
        <p:spPr>
          <a:xfrm>
            <a:off x="5572132" y="6429396"/>
            <a:ext cx="3240000" cy="36000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Историческая справка</a:t>
            </a:r>
            <a:endParaRPr lang="ru-RU" dirty="0"/>
          </a:p>
        </p:txBody>
      </p:sp>
      <p:pic>
        <p:nvPicPr>
          <p:cNvPr id="11" name="Рисунок 10" descr="e05c4dc9fe7563eb87c010c3bd42706b140ac49ef_1920.jpg"/>
          <p:cNvPicPr>
            <a:picLocks noChangeAspect="1"/>
          </p:cNvPicPr>
          <p:nvPr/>
        </p:nvPicPr>
        <p:blipFill>
          <a:blip r:embed="rId9" cstate="print"/>
          <a:stretch>
            <a:fillRect/>
          </a:stretch>
        </p:blipFill>
        <p:spPr>
          <a:xfrm>
            <a:off x="236248" y="1086190"/>
            <a:ext cx="4050000" cy="270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Рисунок 15" descr="1029904830_0_0_3000_2220_3000x2220_80_0_0_5d40c3ca1bf349086fc3ca80606099b8.jpg"/>
          <p:cNvPicPr>
            <a:picLocks noChangeAspect="1"/>
          </p:cNvPicPr>
          <p:nvPr/>
        </p:nvPicPr>
        <p:blipFill>
          <a:blip r:embed="rId10" cstate="print"/>
          <a:stretch>
            <a:fillRect/>
          </a:stretch>
        </p:blipFill>
        <p:spPr>
          <a:xfrm>
            <a:off x="381599" y="3929066"/>
            <a:ext cx="3833211" cy="27860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7" name="Рисунок 16" descr="big_45023_filmz.ru_f_158251.jpg"/>
          <p:cNvPicPr>
            <a:picLocks noChangeAspect="1"/>
          </p:cNvPicPr>
          <p:nvPr/>
        </p:nvPicPr>
        <p:blipFill>
          <a:blip r:embed="rId11"/>
          <a:srcRect l="31663" r="27237"/>
          <a:stretch>
            <a:fillRect/>
          </a:stretch>
        </p:blipFill>
        <p:spPr>
          <a:xfrm>
            <a:off x="5500694" y="1214421"/>
            <a:ext cx="3071834" cy="468454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963" fill="hold"/>
                                        <p:tgtEl>
                                          <p:spTgt spid="13"/>
                                        </p:tgtEl>
                                      </p:cBhvr>
                                    </p:cmd>
                                  </p:childTnLst>
                                </p:cTn>
                              </p:par>
                              <p:par>
                                <p:cTn id="7" presetID="10" presetClass="exit" presetSubtype="0" fill="hold" nodeType="withEffect">
                                  <p:stCondLst>
                                    <p:cond delay="0"/>
                                  </p:stCondLst>
                                  <p:childTnLst>
                                    <p:animEffect transition="out" filter="fade">
                                      <p:cBhvr>
                                        <p:cTn id="8" dur="5000"/>
                                        <p:tgtEl>
                                          <p:spTgt spid="9"/>
                                        </p:tgtEl>
                                      </p:cBhvr>
                                    </p:animEffect>
                                    <p:set>
                                      <p:cBhvr>
                                        <p:cTn id="9" dur="1" fill="hold">
                                          <p:stCondLst>
                                            <p:cond delay="4999"/>
                                          </p:stCondLst>
                                        </p:cTn>
                                        <p:tgtEl>
                                          <p:spTgt spid="9"/>
                                        </p:tgtEl>
                                        <p:attrNameLst>
                                          <p:attrName>style.visibility</p:attrName>
                                        </p:attrNameLst>
                                      </p:cBhvr>
                                      <p:to>
                                        <p:strVal val="hidden"/>
                                      </p:to>
                                    </p:set>
                                  </p:childTnLst>
                                </p:cTn>
                              </p:par>
                              <p:par>
                                <p:cTn id="10" presetID="10" presetClass="exit" presetSubtype="0" fill="hold" nodeType="withEffect">
                                  <p:stCondLst>
                                    <p:cond delay="0"/>
                                  </p:stCondLst>
                                  <p:childTnLst>
                                    <p:animEffect transition="out" filter="fade">
                                      <p:cBhvr>
                                        <p:cTn id="11" dur="5000"/>
                                        <p:tgtEl>
                                          <p:spTgt spid="10"/>
                                        </p:tgtEl>
                                      </p:cBhvr>
                                    </p:animEffect>
                                    <p:set>
                                      <p:cBhvr>
                                        <p:cTn id="12" dur="1" fill="hold">
                                          <p:stCondLst>
                                            <p:cond delay="4999"/>
                                          </p:stCondLst>
                                        </p:cTn>
                                        <p:tgtEl>
                                          <p:spTgt spid="10"/>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0"/>
                                        <p:tgtEl>
                                          <p:spTgt spid="12"/>
                                        </p:tgtEl>
                                      </p:cBhvr>
                                    </p:animEffect>
                                    <p:set>
                                      <p:cBhvr>
                                        <p:cTn id="15" dur="1" fill="hold">
                                          <p:stCondLst>
                                            <p:cond delay="4999"/>
                                          </p:stCondLst>
                                        </p:cTn>
                                        <p:tgtEl>
                                          <p:spTgt spid="12"/>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0"/>
                                        <p:tgtEl>
                                          <p:spTgt spid="16"/>
                                        </p:tgtEl>
                                      </p:cBhvr>
                                    </p:animEffect>
                                  </p:childTnLst>
                                </p:cTn>
                              </p:par>
                              <p:par>
                                <p:cTn id="22" presetID="10"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a:t>Сталинград (Волгоград</a:t>
            </a:r>
            <a:r>
              <a:rPr lang="ru-RU" b="1" dirty="0" smtClean="0"/>
              <a:t>)</a:t>
            </a:r>
            <a:endParaRPr lang="ru-RU" dirty="0"/>
          </a:p>
        </p:txBody>
      </p:sp>
      <p:sp>
        <p:nvSpPr>
          <p:cNvPr id="3" name="Содержимое 2"/>
          <p:cNvSpPr>
            <a:spLocks noGrp="1"/>
          </p:cNvSpPr>
          <p:nvPr>
            <p:ph idx="1"/>
          </p:nvPr>
        </p:nvSpPr>
        <p:spPr/>
        <p:txBody>
          <a:bodyPr>
            <a:normAutofit fontScale="70000" lnSpcReduction="20000"/>
          </a:bodyPr>
          <a:lstStyle/>
          <a:p>
            <a:pPr algn="just">
              <a:buNone/>
            </a:pPr>
            <a:r>
              <a:rPr lang="ru-RU" dirty="0" smtClean="0"/>
              <a:t>	</a:t>
            </a:r>
            <a:r>
              <a:rPr lang="ru-RU" dirty="0" smtClean="0">
                <a:latin typeface="Times New Roman" pitchFamily="18" charset="0"/>
                <a:cs typeface="Times New Roman" pitchFamily="18" charset="0"/>
              </a:rPr>
              <a:t>Лето </a:t>
            </a:r>
            <a:r>
              <a:rPr lang="ru-RU" dirty="0">
                <a:latin typeface="Times New Roman" pitchFamily="18" charset="0"/>
                <a:cs typeface="Times New Roman" pitchFamily="18" charset="0"/>
              </a:rPr>
              <a:t>1942 года. Немцы решили захватить Кавказ, Кубань, </a:t>
            </a:r>
            <a:r>
              <a:rPr lang="ru-RU" dirty="0" err="1">
                <a:latin typeface="Times New Roman" pitchFamily="18" charset="0"/>
                <a:cs typeface="Times New Roman" pitchFamily="18" charset="0"/>
              </a:rPr>
              <a:t>Придонье</a:t>
            </a:r>
            <a:r>
              <a:rPr lang="ru-RU" dirty="0">
                <a:latin typeface="Times New Roman" pitchFamily="18" charset="0"/>
                <a:cs typeface="Times New Roman" pitchFamily="18" charset="0"/>
              </a:rPr>
              <a:t>, Нижнюю Волгу. Гитлер собирался справиться с этим за неделю. Для того, чтобы остановить наступление врага, был создан Сталинградский фронт.</a:t>
            </a:r>
          </a:p>
          <a:p>
            <a:pPr algn="just">
              <a:buNone/>
            </a:pPr>
            <a:r>
              <a:rPr lang="ru-RU" dirty="0" smtClean="0">
                <a:latin typeface="Times New Roman" pitchFamily="18" charset="0"/>
                <a:cs typeface="Times New Roman" pitchFamily="18" charset="0"/>
              </a:rPr>
              <a:t>	17 </a:t>
            </a:r>
            <a:r>
              <a:rPr lang="ru-RU" dirty="0">
                <a:latin typeface="Times New Roman" pitchFamily="18" charset="0"/>
                <a:cs typeface="Times New Roman" pitchFamily="18" charset="0"/>
              </a:rPr>
              <a:t>июля 1942 года началась Сталинградская битва, одно из самых важных и крупных сражений. Эта великая битва длилась 200 дней. И завершилась полной победой наших войск благодаря самоотверженным действиям военных и простых жителей. В ужасных кровопролитных боях погибло более 1 миллиона наших воинов. Немцы также понесли тяжелые потери. Более 800 тысяч убитыми и ранеными. В плен было взято более 200 тысяч немецких солдат.</a:t>
            </a:r>
          </a:p>
          <a:p>
            <a:pPr algn="just">
              <a:buNone/>
            </a:pPr>
            <a:r>
              <a:rPr lang="ru-RU" dirty="0" smtClean="0">
                <a:latin typeface="Times New Roman" pitchFamily="18" charset="0"/>
                <a:cs typeface="Times New Roman" pitchFamily="18" charset="0"/>
              </a:rPr>
              <a:t>	Датой </a:t>
            </a:r>
            <a:r>
              <a:rPr lang="ru-RU" dirty="0">
                <a:latin typeface="Times New Roman" pitchFamily="18" charset="0"/>
                <a:cs typeface="Times New Roman" pitchFamily="18" charset="0"/>
              </a:rPr>
              <a:t>окончания Сталинградской битвы считается 2 февраля 1943 года.</a:t>
            </a:r>
          </a:p>
          <a:p>
            <a:pPr>
              <a:buNone/>
            </a:pPr>
            <a:endParaRPr lang="ru-RU" dirty="0"/>
          </a:p>
        </p:txBody>
      </p:sp>
      <p:sp>
        <p:nvSpPr>
          <p:cNvPr id="4" name="Управляющая кнопка: настраиваемая 3">
            <a:hlinkClick r:id="rId2"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sp>
        <p:nvSpPr>
          <p:cNvPr id="5" name="Управляющая кнопка: назад 4">
            <a:hlinkClick r:id="" action="ppaction://hlinkshowjump?jump=previousslide" highlightClick="1"/>
          </p:cNvPr>
          <p:cNvSpPr/>
          <p:nvPr/>
        </p:nvSpPr>
        <p:spPr>
          <a:xfrm>
            <a:off x="6429388" y="6000768"/>
            <a:ext cx="285752" cy="357190"/>
          </a:xfrm>
          <a:prstGeom prst="actionButtonBackPreviou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push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14546" y="285728"/>
            <a:ext cx="4017446"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Севастополь</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Управляющая кнопка: настраиваемая 5">
            <a:hlinkClick r:id="rId3"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pic>
        <p:nvPicPr>
          <p:cNvPr id="7" name="Севастополь.mp3">
            <a:hlinkClick r:id="" action="ppaction://media"/>
          </p:cNvPr>
          <p:cNvPicPr>
            <a:picLocks noGrp="1" noRot="1" noChangeAspect="1"/>
          </p:cNvPicPr>
          <p:nvPr>
            <p:ph idx="1"/>
            <a:audioFile r:link="rId1"/>
          </p:nvPr>
        </p:nvPicPr>
        <p:blipFill>
          <a:blip r:embed="rId4"/>
          <a:stretch>
            <a:fillRect/>
          </a:stretch>
        </p:blipFill>
        <p:spPr>
          <a:xfrm>
            <a:off x="357158" y="6286520"/>
            <a:ext cx="304800" cy="304800"/>
          </a:xfrm>
          <a:prstGeom prst="rect">
            <a:avLst/>
          </a:prstGeom>
        </p:spPr>
      </p:pic>
      <p:pic>
        <p:nvPicPr>
          <p:cNvPr id="8" name="Рисунок 7" descr="Sevastopol.jpg"/>
          <p:cNvPicPr>
            <a:picLocks noChangeAspect="1"/>
          </p:cNvPicPr>
          <p:nvPr/>
        </p:nvPicPr>
        <p:blipFill>
          <a:blip r:embed="rId5" cstate="print"/>
          <a:srcRect l="10099"/>
          <a:stretch>
            <a:fillRect/>
          </a:stretch>
        </p:blipFill>
        <p:spPr>
          <a:xfrm>
            <a:off x="401208" y="1142984"/>
            <a:ext cx="4027916"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Рисунок 8" descr="bp.jpeg"/>
          <p:cNvPicPr>
            <a:picLocks noChangeAspect="1"/>
          </p:cNvPicPr>
          <p:nvPr/>
        </p:nvPicPr>
        <p:blipFill>
          <a:blip r:embed="rId6"/>
          <a:stretch>
            <a:fillRect/>
          </a:stretch>
        </p:blipFill>
        <p:spPr>
          <a:xfrm>
            <a:off x="5357818" y="1214422"/>
            <a:ext cx="3143662"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Рисунок 9" descr="cdd6e918ee.jpg"/>
          <p:cNvPicPr>
            <a:picLocks noChangeAspect="1"/>
          </p:cNvPicPr>
          <p:nvPr/>
        </p:nvPicPr>
        <p:blipFill>
          <a:blip r:embed="rId7" cstate="print"/>
          <a:stretch>
            <a:fillRect/>
          </a:stretch>
        </p:blipFill>
        <p:spPr>
          <a:xfrm>
            <a:off x="357158" y="3848120"/>
            <a:ext cx="4234936" cy="25812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Управляющая кнопка: настраиваемая 10">
            <a:hlinkClick r:id="rId8" action="ppaction://hlinksldjump" highlightClick="1"/>
          </p:cNvPr>
          <p:cNvSpPr/>
          <p:nvPr/>
        </p:nvSpPr>
        <p:spPr>
          <a:xfrm>
            <a:off x="5643570" y="6426586"/>
            <a:ext cx="3240000" cy="36000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Историческая справка</a:t>
            </a:r>
            <a:endParaRPr lang="ru-RU" dirty="0"/>
          </a:p>
        </p:txBody>
      </p:sp>
      <p:pic>
        <p:nvPicPr>
          <p:cNvPr id="12" name="Рисунок 11" descr="40256_original.jpg"/>
          <p:cNvPicPr>
            <a:picLocks noChangeAspect="1"/>
          </p:cNvPicPr>
          <p:nvPr/>
        </p:nvPicPr>
        <p:blipFill>
          <a:blip r:embed="rId9" cstate="print"/>
          <a:stretch>
            <a:fillRect/>
          </a:stretch>
        </p:blipFill>
        <p:spPr>
          <a:xfrm>
            <a:off x="428596" y="1142984"/>
            <a:ext cx="3941560" cy="2628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Рисунок 13" descr="maxresdefault.jpg"/>
          <p:cNvPicPr>
            <a:picLocks noChangeAspect="1"/>
          </p:cNvPicPr>
          <p:nvPr/>
        </p:nvPicPr>
        <p:blipFill>
          <a:blip r:embed="rId10"/>
          <a:srcRect l="10156" r="10156"/>
          <a:stretch>
            <a:fillRect/>
          </a:stretch>
        </p:blipFill>
        <p:spPr>
          <a:xfrm>
            <a:off x="428596" y="3872834"/>
            <a:ext cx="3857652" cy="2628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 name="Рисунок 14" descr="963.jpg"/>
          <p:cNvPicPr>
            <a:picLocks noChangeAspect="1"/>
          </p:cNvPicPr>
          <p:nvPr/>
        </p:nvPicPr>
        <p:blipFill>
          <a:blip r:embed="rId11"/>
          <a:srcRect r="53906"/>
          <a:stretch>
            <a:fillRect/>
          </a:stretch>
        </p:blipFill>
        <p:spPr>
          <a:xfrm>
            <a:off x="5357818" y="1214422"/>
            <a:ext cx="2987793"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315" fill="hold"/>
                                        <p:tgtEl>
                                          <p:spTgt spid="7"/>
                                        </p:tgtEl>
                                      </p:cBhvr>
                                    </p:cmd>
                                  </p:childTnLst>
                                </p:cTn>
                              </p:par>
                              <p:par>
                                <p:cTn id="7" presetID="10" presetClass="exit" presetSubtype="0" fill="hold" nodeType="withEffect">
                                  <p:stCondLst>
                                    <p:cond delay="0"/>
                                  </p:stCondLst>
                                  <p:childTnLst>
                                    <p:animEffect transition="out" filter="fade">
                                      <p:cBhvr>
                                        <p:cTn id="8" dur="5000"/>
                                        <p:tgtEl>
                                          <p:spTgt spid="9"/>
                                        </p:tgtEl>
                                      </p:cBhvr>
                                    </p:animEffect>
                                    <p:set>
                                      <p:cBhvr>
                                        <p:cTn id="9" dur="1" fill="hold">
                                          <p:stCondLst>
                                            <p:cond delay="4999"/>
                                          </p:stCondLst>
                                        </p:cTn>
                                        <p:tgtEl>
                                          <p:spTgt spid="9"/>
                                        </p:tgtEl>
                                        <p:attrNameLst>
                                          <p:attrName>style.visibility</p:attrName>
                                        </p:attrNameLst>
                                      </p:cBhvr>
                                      <p:to>
                                        <p:strVal val="hidden"/>
                                      </p:to>
                                    </p:set>
                                  </p:childTnLst>
                                </p:cTn>
                              </p:par>
                              <p:par>
                                <p:cTn id="10" presetID="10" presetClass="exit" presetSubtype="0" fill="hold" nodeType="withEffect">
                                  <p:stCondLst>
                                    <p:cond delay="0"/>
                                  </p:stCondLst>
                                  <p:childTnLst>
                                    <p:animEffect transition="out" filter="fade">
                                      <p:cBhvr>
                                        <p:cTn id="11" dur="5000"/>
                                        <p:tgtEl>
                                          <p:spTgt spid="8"/>
                                        </p:tgtEl>
                                      </p:cBhvr>
                                    </p:animEffect>
                                    <p:set>
                                      <p:cBhvr>
                                        <p:cTn id="12" dur="1" fill="hold">
                                          <p:stCondLst>
                                            <p:cond delay="4999"/>
                                          </p:stCondLst>
                                        </p:cTn>
                                        <p:tgtEl>
                                          <p:spTgt spid="8"/>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0"/>
                                        <p:tgtEl>
                                          <p:spTgt spid="10"/>
                                        </p:tgtEl>
                                      </p:cBhvr>
                                    </p:animEffect>
                                    <p:set>
                                      <p:cBhvr>
                                        <p:cTn id="15" dur="1" fill="hold">
                                          <p:stCondLst>
                                            <p:cond delay="4999"/>
                                          </p:stCondLst>
                                        </p:cTn>
                                        <p:tgtEl>
                                          <p:spTgt spid="10"/>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0"/>
                                        <p:tgtEl>
                                          <p:spTgt spid="12"/>
                                        </p:tgtEl>
                                      </p:cBhvr>
                                    </p:animEffect>
                                  </p:childTnLst>
                                </p:cTn>
                              </p:par>
                              <p:par>
                                <p:cTn id="19" presetID="10"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0"/>
                                        <p:tgtEl>
                                          <p:spTgt spid="14"/>
                                        </p:tgtEl>
                                      </p:cBhvr>
                                    </p:animEffect>
                                  </p:childTnLst>
                                </p:cTn>
                              </p:par>
                              <p:par>
                                <p:cTn id="22" presetID="10"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Севастополь</a:t>
            </a:r>
            <a:endParaRPr lang="ru-RU" dirty="0"/>
          </a:p>
        </p:txBody>
      </p:sp>
      <p:sp>
        <p:nvSpPr>
          <p:cNvPr id="3" name="Содержимое 2"/>
          <p:cNvSpPr>
            <a:spLocks noGrp="1"/>
          </p:cNvSpPr>
          <p:nvPr>
            <p:ph idx="1"/>
          </p:nvPr>
        </p:nvSpPr>
        <p:spPr/>
        <p:txBody>
          <a:bodyPr>
            <a:normAutofit fontScale="70000" lnSpcReduction="20000"/>
          </a:bodyPr>
          <a:lstStyle/>
          <a:p>
            <a:pPr algn="just">
              <a:buNone/>
            </a:pPr>
            <a:r>
              <a:rPr lang="ru-RU" dirty="0" smtClean="0">
                <a:latin typeface="Times New Roman" pitchFamily="18" charset="0"/>
                <a:cs typeface="Times New Roman" pitchFamily="18" charset="0"/>
              </a:rPr>
              <a:t>	Оборона </a:t>
            </a:r>
            <a:r>
              <a:rPr lang="ru-RU" dirty="0">
                <a:latin typeface="Times New Roman" pitchFamily="18" charset="0"/>
                <a:cs typeface="Times New Roman" pitchFamily="18" charset="0"/>
              </a:rPr>
              <a:t>Севастополя началась 30 октября 1941 года и закончилась 4 июля 1942. Это одна из кровопролитнейших битв, которая закончилась поражением советских войск. Но мужество и героизм, проявленные частями Красной армии и жителями Севастополя, не позволили частям Вермахта осуществить быстрый захват Крыма и Кавказа.</a:t>
            </a:r>
          </a:p>
          <a:p>
            <a:pPr algn="just">
              <a:buNone/>
            </a:pPr>
            <a:r>
              <a:rPr lang="ru-RU" dirty="0" smtClean="0">
                <a:latin typeface="Times New Roman" pitchFamily="18" charset="0"/>
                <a:cs typeface="Times New Roman" pitchFamily="18" charset="0"/>
              </a:rPr>
              <a:t>	Фашисты</a:t>
            </a:r>
            <a:r>
              <a:rPr lang="ru-RU" dirty="0">
                <a:latin typeface="Times New Roman" pitchFamily="18" charset="0"/>
                <a:cs typeface="Times New Roman" pitchFamily="18" charset="0"/>
              </a:rPr>
              <a:t>, имея подавляющее превосходство в воздухе и на море, раз за разом не могли взять город. Первый и единственный раз (за всю войну) немецкие войска применили артиллерийское орудие весом более 1000 тонн, которое способно было стрелять 7-тонными снарядами и пробивало скальную плиту толщиной 30 метров. Но Севастополь стоял. Стоял, пока не закончились боеприпасы… Пока не погибли почти все защитники…</a:t>
            </a:r>
          </a:p>
          <a:p>
            <a:pPr>
              <a:buNone/>
            </a:pPr>
            <a:endParaRPr lang="ru-RU" dirty="0">
              <a:latin typeface="Times New Roman" pitchFamily="18" charset="0"/>
              <a:cs typeface="Times New Roman" pitchFamily="18" charset="0"/>
            </a:endParaRPr>
          </a:p>
        </p:txBody>
      </p:sp>
      <p:sp>
        <p:nvSpPr>
          <p:cNvPr id="4" name="Управляющая кнопка: настраиваемая 3">
            <a:hlinkClick r:id="rId2"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spTree>
  </p:cSld>
  <p:clrMapOvr>
    <a:masterClrMapping/>
  </p:clrMapOvr>
  <p:transition>
    <p:push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14678" y="357166"/>
            <a:ext cx="2337436"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Одесса</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Управляющая кнопка: настраиваемая 5">
            <a:hlinkClick r:id="rId3" action="ppaction://hlinksldjump" highlightClick="1"/>
          </p:cNvPr>
          <p:cNvSpPr/>
          <p:nvPr/>
        </p:nvSpPr>
        <p:spPr>
          <a:xfrm>
            <a:off x="6858016" y="6000768"/>
            <a:ext cx="785818" cy="35719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Меню</a:t>
            </a:r>
            <a:endParaRPr lang="ru-RU" dirty="0"/>
          </a:p>
        </p:txBody>
      </p:sp>
      <p:pic>
        <p:nvPicPr>
          <p:cNvPr id="7" name="Одесса.mp3">
            <a:hlinkClick r:id="" action="ppaction://media"/>
          </p:cNvPr>
          <p:cNvPicPr>
            <a:picLocks noGrp="1" noRot="1" noChangeAspect="1"/>
          </p:cNvPicPr>
          <p:nvPr>
            <p:ph idx="1"/>
            <a:audioFile r:link="rId1"/>
          </p:nvPr>
        </p:nvPicPr>
        <p:blipFill>
          <a:blip r:embed="rId4"/>
          <a:stretch>
            <a:fillRect/>
          </a:stretch>
        </p:blipFill>
        <p:spPr>
          <a:xfrm>
            <a:off x="357158" y="6286520"/>
            <a:ext cx="304800" cy="304800"/>
          </a:xfrm>
          <a:prstGeom prst="rect">
            <a:avLst/>
          </a:prstGeom>
        </p:spPr>
      </p:pic>
      <p:pic>
        <p:nvPicPr>
          <p:cNvPr id="8" name="Рисунок 7" descr="5860103565_0a0c83159.jpg"/>
          <p:cNvPicPr>
            <a:picLocks noChangeAspect="1"/>
          </p:cNvPicPr>
          <p:nvPr/>
        </p:nvPicPr>
        <p:blipFill>
          <a:blip r:embed="rId5" cstate="print"/>
          <a:stretch>
            <a:fillRect/>
          </a:stretch>
        </p:blipFill>
        <p:spPr>
          <a:xfrm>
            <a:off x="642910" y="1357298"/>
            <a:ext cx="3783378"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Рисунок 8" descr="3.jpg"/>
          <p:cNvPicPr>
            <a:picLocks noChangeAspect="1"/>
          </p:cNvPicPr>
          <p:nvPr/>
        </p:nvPicPr>
        <p:blipFill>
          <a:blip r:embed="rId6"/>
          <a:stretch>
            <a:fillRect/>
          </a:stretch>
        </p:blipFill>
        <p:spPr>
          <a:xfrm>
            <a:off x="5357818" y="1285860"/>
            <a:ext cx="3357586" cy="455442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Рисунок 9" descr="Odessa_teatr_1944_author-Zelma-1.jpg"/>
          <p:cNvPicPr>
            <a:picLocks noChangeAspect="1"/>
          </p:cNvPicPr>
          <p:nvPr/>
        </p:nvPicPr>
        <p:blipFill>
          <a:blip r:embed="rId7" cstate="print"/>
          <a:stretch>
            <a:fillRect/>
          </a:stretch>
        </p:blipFill>
        <p:spPr>
          <a:xfrm>
            <a:off x="714348" y="4071942"/>
            <a:ext cx="3780000" cy="252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Управляющая кнопка: настраиваемая 10">
            <a:hlinkClick r:id="rId8" action="ppaction://hlinksldjump" highlightClick="1"/>
          </p:cNvPr>
          <p:cNvSpPr/>
          <p:nvPr/>
        </p:nvSpPr>
        <p:spPr>
          <a:xfrm>
            <a:off x="5643570" y="6426586"/>
            <a:ext cx="3240000" cy="360000"/>
          </a:xfrm>
          <a:prstGeom prst="actionButtonBlank">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Историческая справка</a:t>
            </a:r>
            <a:endParaRPr lang="ru-RU" dirty="0"/>
          </a:p>
        </p:txBody>
      </p:sp>
      <p:pic>
        <p:nvPicPr>
          <p:cNvPr id="12" name="Рисунок 11" descr="172162-lBFFdcUOvds.jpg"/>
          <p:cNvPicPr>
            <a:picLocks noChangeAspect="1"/>
          </p:cNvPicPr>
          <p:nvPr/>
        </p:nvPicPr>
        <p:blipFill>
          <a:blip r:embed="rId9"/>
          <a:stretch>
            <a:fillRect/>
          </a:stretch>
        </p:blipFill>
        <p:spPr>
          <a:xfrm>
            <a:off x="571472" y="1158190"/>
            <a:ext cx="3951880" cy="2628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Рисунок 12" descr="EZaQ4cRWkAgUp85.jpg"/>
          <p:cNvPicPr>
            <a:picLocks noChangeAspect="1"/>
          </p:cNvPicPr>
          <p:nvPr/>
        </p:nvPicPr>
        <p:blipFill>
          <a:blip r:embed="rId10"/>
          <a:stretch>
            <a:fillRect/>
          </a:stretch>
        </p:blipFill>
        <p:spPr>
          <a:xfrm>
            <a:off x="857224" y="4000504"/>
            <a:ext cx="3441784" cy="2628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 name="Рисунок 14" descr="0_c555d_729810ac_orig.jpg"/>
          <p:cNvPicPr>
            <a:picLocks noChangeAspect="1"/>
          </p:cNvPicPr>
          <p:nvPr/>
        </p:nvPicPr>
        <p:blipFill>
          <a:blip r:embed="rId11" cstate="print"/>
          <a:srcRect l="24186" r="20275"/>
          <a:stretch>
            <a:fillRect/>
          </a:stretch>
        </p:blipFill>
        <p:spPr>
          <a:xfrm>
            <a:off x="5214942" y="1071546"/>
            <a:ext cx="3461274" cy="46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987" fill="hold"/>
                                        <p:tgtEl>
                                          <p:spTgt spid="7"/>
                                        </p:tgtEl>
                                      </p:cBhvr>
                                    </p:cmd>
                                  </p:childTnLst>
                                </p:cTn>
                              </p:par>
                              <p:par>
                                <p:cTn id="7" presetID="10" presetClass="exit" presetSubtype="0" fill="hold" nodeType="withEffect">
                                  <p:stCondLst>
                                    <p:cond delay="0"/>
                                  </p:stCondLst>
                                  <p:childTnLst>
                                    <p:animEffect transition="out" filter="fade">
                                      <p:cBhvr>
                                        <p:cTn id="8" dur="5000"/>
                                        <p:tgtEl>
                                          <p:spTgt spid="8"/>
                                        </p:tgtEl>
                                      </p:cBhvr>
                                    </p:animEffect>
                                    <p:set>
                                      <p:cBhvr>
                                        <p:cTn id="9" dur="1" fill="hold">
                                          <p:stCondLst>
                                            <p:cond delay="4999"/>
                                          </p:stCondLst>
                                        </p:cTn>
                                        <p:tgtEl>
                                          <p:spTgt spid="8"/>
                                        </p:tgtEl>
                                        <p:attrNameLst>
                                          <p:attrName>style.visibility</p:attrName>
                                        </p:attrNameLst>
                                      </p:cBhvr>
                                      <p:to>
                                        <p:strVal val="hidden"/>
                                      </p:to>
                                    </p:set>
                                  </p:childTnLst>
                                </p:cTn>
                              </p:par>
                              <p:par>
                                <p:cTn id="10" presetID="10" presetClass="exit" presetSubtype="0" fill="hold" nodeType="withEffect">
                                  <p:stCondLst>
                                    <p:cond delay="0"/>
                                  </p:stCondLst>
                                  <p:childTnLst>
                                    <p:animEffect transition="out" filter="fade">
                                      <p:cBhvr>
                                        <p:cTn id="11" dur="5000"/>
                                        <p:tgtEl>
                                          <p:spTgt spid="9"/>
                                        </p:tgtEl>
                                      </p:cBhvr>
                                    </p:animEffect>
                                    <p:set>
                                      <p:cBhvr>
                                        <p:cTn id="12" dur="1" fill="hold">
                                          <p:stCondLst>
                                            <p:cond delay="4999"/>
                                          </p:stCondLst>
                                        </p:cTn>
                                        <p:tgtEl>
                                          <p:spTgt spid="9"/>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0"/>
                                        <p:tgtEl>
                                          <p:spTgt spid="10"/>
                                        </p:tgtEl>
                                      </p:cBhvr>
                                    </p:animEffect>
                                    <p:set>
                                      <p:cBhvr>
                                        <p:cTn id="15" dur="1" fill="hold">
                                          <p:stCondLst>
                                            <p:cond delay="4999"/>
                                          </p:stCondLst>
                                        </p:cTn>
                                        <p:tgtEl>
                                          <p:spTgt spid="10"/>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0"/>
                                        <p:tgtEl>
                                          <p:spTgt spid="12"/>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2150</TotalTime>
  <Words>168</Words>
  <Application>Microsoft Office PowerPoint</Application>
  <PresentationFormat>Экран (4:3)</PresentationFormat>
  <Paragraphs>109</Paragraphs>
  <Slides>29</Slides>
  <Notes>0</Notes>
  <HiddenSlides>13</HiddenSlides>
  <MMClips>13</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Тема Office</vt:lpstr>
      <vt:lpstr>Города Герои Великой Отечественной Войны</vt:lpstr>
      <vt:lpstr>Города Герои Великой Отечественной Войны</vt:lpstr>
      <vt:lpstr>Презентация PowerPoint</vt:lpstr>
      <vt:lpstr>Ленинград (Санкт-Петербург)</vt:lpstr>
      <vt:lpstr>Презентация PowerPoint</vt:lpstr>
      <vt:lpstr>Сталинград (Волгоград)</vt:lpstr>
      <vt:lpstr>Презентация PowerPoint</vt:lpstr>
      <vt:lpstr>Севастополь</vt:lpstr>
      <vt:lpstr>Презентация PowerPoint</vt:lpstr>
      <vt:lpstr>Одесса</vt:lpstr>
      <vt:lpstr>Презентация PowerPoint</vt:lpstr>
      <vt:lpstr>Москва</vt:lpstr>
      <vt:lpstr>Презентация PowerPoint</vt:lpstr>
      <vt:lpstr>Киев</vt:lpstr>
      <vt:lpstr>Презентация PowerPoint</vt:lpstr>
      <vt:lpstr>Брест</vt:lpstr>
      <vt:lpstr>Презентация PowerPoint</vt:lpstr>
      <vt:lpstr>Керчь</vt:lpstr>
      <vt:lpstr>Презентация PowerPoint</vt:lpstr>
      <vt:lpstr>Новороссийск</vt:lpstr>
      <vt:lpstr>Презентация PowerPoint</vt:lpstr>
      <vt:lpstr>Минск</vt:lpstr>
      <vt:lpstr>Презентация PowerPoint</vt:lpstr>
      <vt:lpstr>Тула</vt:lpstr>
      <vt:lpstr>Презентация PowerPoint</vt:lpstr>
      <vt:lpstr>Мурманск</vt:lpstr>
      <vt:lpstr>Презентация PowerPoint</vt:lpstr>
      <vt:lpstr>Смоленск</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Kab22</dc:creator>
  <cp:lastModifiedBy>Сергей</cp:lastModifiedBy>
  <cp:revision>225</cp:revision>
  <dcterms:created xsi:type="dcterms:W3CDTF">2021-04-13T10:16:09Z</dcterms:created>
  <dcterms:modified xsi:type="dcterms:W3CDTF">2021-04-25T18:57:12Z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9937651</vt:lpwstr>
  </property>
  <property fmtid="{D5CDD505-2E9C-101B-9397-08002B2CF9AE}" name="NXPowerLiteSettings" pid="3">
    <vt:lpwstr>C7000400038000</vt:lpwstr>
  </property>
  <property fmtid="{D5CDD505-2E9C-101B-9397-08002B2CF9AE}" name="NXPowerLiteVersion" pid="4">
    <vt:lpwstr>S9.0.3</vt:lpwstr>
  </property>
</Properties>
</file>