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8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DC50CA-B374-44F5-9C64-8B058FC44D98}" type="doc">
      <dgm:prSet loTypeId="urn:microsoft.com/office/officeart/2005/8/layout/radial6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4E1820B-82DA-4455-A7E5-77E75F7DC2F8}">
      <dgm:prSet phldrT="[Текст]" custT="1"/>
      <dgm:spPr/>
      <dgm:t>
        <a:bodyPr/>
        <a:lstStyle/>
        <a:p>
          <a:r>
            <a:rPr lang="ru-RU" sz="4000" b="1" u="sng" dirty="0" smtClean="0">
              <a:solidFill>
                <a:srgbClr val="002060"/>
              </a:solidFill>
            </a:rPr>
            <a:t>Массив</a:t>
          </a:r>
          <a:endParaRPr lang="ru-RU" sz="3400" b="1" u="sng" dirty="0">
            <a:solidFill>
              <a:srgbClr val="002060"/>
            </a:solidFill>
          </a:endParaRPr>
        </a:p>
      </dgm:t>
    </dgm:pt>
    <dgm:pt modelId="{803A9664-86A3-4893-9399-38D1A9A5096A}" type="parTrans" cxnId="{4767C4B4-D197-47E9-985A-686D8062835A}">
      <dgm:prSet/>
      <dgm:spPr/>
      <dgm:t>
        <a:bodyPr/>
        <a:lstStyle/>
        <a:p>
          <a:endParaRPr lang="ru-RU"/>
        </a:p>
      </dgm:t>
    </dgm:pt>
    <dgm:pt modelId="{6C4EB282-2B19-4277-B5E0-3D841667283B}" type="sibTrans" cxnId="{4767C4B4-D197-47E9-985A-686D8062835A}">
      <dgm:prSet/>
      <dgm:spPr/>
      <dgm:t>
        <a:bodyPr/>
        <a:lstStyle/>
        <a:p>
          <a:endParaRPr lang="ru-RU"/>
        </a:p>
      </dgm:t>
    </dgm:pt>
    <dgm:pt modelId="{D5CD5D55-353A-4519-A115-6DCC5D3746F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</a:rPr>
            <a:t>данные</a:t>
          </a:r>
          <a:endParaRPr lang="ru-RU" sz="2100" b="1" dirty="0">
            <a:solidFill>
              <a:srgbClr val="002060"/>
            </a:solidFill>
          </a:endParaRPr>
        </a:p>
      </dgm:t>
    </dgm:pt>
    <dgm:pt modelId="{10FDCD1A-8284-4C49-80D5-F3687AD0FCDB}" type="parTrans" cxnId="{556D4BFC-D7A2-44DB-B214-EDB3D691AFB4}">
      <dgm:prSet/>
      <dgm:spPr/>
      <dgm:t>
        <a:bodyPr/>
        <a:lstStyle/>
        <a:p>
          <a:endParaRPr lang="ru-RU"/>
        </a:p>
      </dgm:t>
    </dgm:pt>
    <dgm:pt modelId="{0D886D26-63F8-42D4-B74A-2D346125A35A}" type="sibTrans" cxnId="{556D4BFC-D7A2-44DB-B214-EDB3D691AFB4}">
      <dgm:prSet/>
      <dgm:spPr/>
      <dgm:t>
        <a:bodyPr/>
        <a:lstStyle/>
        <a:p>
          <a:endParaRPr lang="ru-RU"/>
        </a:p>
      </dgm:t>
    </dgm:pt>
    <dgm:pt modelId="{1BBA1137-6382-41E1-BCB9-F6BF5AD246C7}">
      <dgm:prSet phldrT="[Текст]" custT="1"/>
      <dgm:spPr/>
      <dgm:t>
        <a:bodyPr/>
        <a:lstStyle/>
        <a:p>
          <a:r>
            <a:rPr lang="ru-RU" sz="2300" b="1" dirty="0" smtClean="0">
              <a:solidFill>
                <a:srgbClr val="002060"/>
              </a:solidFill>
            </a:rPr>
            <a:t>совокупность</a:t>
          </a:r>
          <a:endParaRPr lang="ru-RU" sz="2300" b="1" dirty="0">
            <a:solidFill>
              <a:srgbClr val="002060"/>
            </a:solidFill>
          </a:endParaRPr>
        </a:p>
      </dgm:t>
    </dgm:pt>
    <dgm:pt modelId="{A684EA53-312E-4888-AE96-8F5882252340}" type="parTrans" cxnId="{4C588088-82C6-49E5-8013-2B612C52F35D}">
      <dgm:prSet/>
      <dgm:spPr/>
      <dgm:t>
        <a:bodyPr/>
        <a:lstStyle/>
        <a:p>
          <a:endParaRPr lang="ru-RU"/>
        </a:p>
      </dgm:t>
    </dgm:pt>
    <dgm:pt modelId="{8B64E27C-6854-49DD-8266-A0CC9792FC6F}" type="sibTrans" cxnId="{4C588088-82C6-49E5-8013-2B612C52F35D}">
      <dgm:prSet/>
      <dgm:spPr/>
      <dgm:t>
        <a:bodyPr/>
        <a:lstStyle/>
        <a:p>
          <a:endParaRPr lang="ru-RU"/>
        </a:p>
      </dgm:t>
    </dgm:pt>
    <dgm:pt modelId="{0965B4CC-93B1-4F68-BC31-3DBF198C9431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</a:rPr>
            <a:t>группа</a:t>
          </a:r>
          <a:endParaRPr lang="ru-RU" sz="3200" b="1" dirty="0">
            <a:solidFill>
              <a:srgbClr val="002060"/>
            </a:solidFill>
          </a:endParaRPr>
        </a:p>
      </dgm:t>
    </dgm:pt>
    <dgm:pt modelId="{B14D693C-91F0-4957-BAD6-FB30287F5760}" type="parTrans" cxnId="{83644AB7-2658-4019-BA39-E099EB38E33B}">
      <dgm:prSet/>
      <dgm:spPr/>
      <dgm:t>
        <a:bodyPr/>
        <a:lstStyle/>
        <a:p>
          <a:endParaRPr lang="ru-RU"/>
        </a:p>
      </dgm:t>
    </dgm:pt>
    <dgm:pt modelId="{27865DCF-182B-4987-9349-0D6744889BAC}" type="sibTrans" cxnId="{83644AB7-2658-4019-BA39-E099EB38E33B}">
      <dgm:prSet/>
      <dgm:spPr/>
      <dgm:t>
        <a:bodyPr/>
        <a:lstStyle/>
        <a:p>
          <a:endParaRPr lang="ru-RU"/>
        </a:p>
      </dgm:t>
    </dgm:pt>
    <dgm:pt modelId="{2B561947-222E-4C81-AEFF-995ABECBFFCB}">
      <dgm:prSet phldrT="[Текст]" custT="1"/>
      <dgm:spPr/>
      <dgm:t>
        <a:bodyPr/>
        <a:lstStyle/>
        <a:p>
          <a:r>
            <a:rPr lang="ru-RU" sz="2800" b="1" dirty="0" smtClean="0"/>
            <a:t>таблица</a:t>
          </a:r>
          <a:endParaRPr lang="ru-RU" sz="2000" b="1" dirty="0"/>
        </a:p>
      </dgm:t>
    </dgm:pt>
    <dgm:pt modelId="{49E415BD-3EBD-4B14-B349-7995F14BD89C}" type="parTrans" cxnId="{D4174BA6-5366-442F-87CA-D9ADBF20BF87}">
      <dgm:prSet/>
      <dgm:spPr/>
      <dgm:t>
        <a:bodyPr/>
        <a:lstStyle/>
        <a:p>
          <a:endParaRPr lang="ru-RU"/>
        </a:p>
      </dgm:t>
    </dgm:pt>
    <dgm:pt modelId="{C20D7513-9013-4B59-B318-571543281BCC}" type="sibTrans" cxnId="{D4174BA6-5366-442F-87CA-D9ADBF20BF87}">
      <dgm:prSet/>
      <dgm:spPr/>
      <dgm:t>
        <a:bodyPr/>
        <a:lstStyle/>
        <a:p>
          <a:endParaRPr lang="ru-RU"/>
        </a:p>
      </dgm:t>
    </dgm:pt>
    <dgm:pt modelId="{2FB2D9AA-CD09-450F-9D8F-81791BF2C3FF}" type="pres">
      <dgm:prSet presAssocID="{5ADC50CA-B374-44F5-9C64-8B058FC44D9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89856-FBEA-4B15-8D97-720EEB452E9F}" type="pres">
      <dgm:prSet presAssocID="{F4E1820B-82DA-4455-A7E5-77E75F7DC2F8}" presName="centerShape" presStyleLbl="node0" presStyleIdx="0" presStyleCnt="1" custScaleX="120309"/>
      <dgm:spPr/>
      <dgm:t>
        <a:bodyPr/>
        <a:lstStyle/>
        <a:p>
          <a:endParaRPr lang="ru-RU"/>
        </a:p>
      </dgm:t>
    </dgm:pt>
    <dgm:pt modelId="{7BBEBE9F-6CB5-4A3A-9657-EC4F61EEC821}" type="pres">
      <dgm:prSet presAssocID="{D5CD5D55-353A-4519-A115-6DCC5D3746FC}" presName="node" presStyleLbl="node1" presStyleIdx="0" presStyleCnt="4" custScaleX="136905" custScaleY="134474" custRadScaleRad="90960" custRadScaleInc="-8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4B01A-2C2F-43F6-89A2-CDD2F10AC7A1}" type="pres">
      <dgm:prSet presAssocID="{D5CD5D55-353A-4519-A115-6DCC5D3746FC}" presName="dummy" presStyleCnt="0"/>
      <dgm:spPr/>
    </dgm:pt>
    <dgm:pt modelId="{0A6DCFFF-B282-49E3-898E-A9753AD914C6}" type="pres">
      <dgm:prSet presAssocID="{0D886D26-63F8-42D4-B74A-2D346125A35A}" presName="sibTrans" presStyleLbl="sibTrans2D1" presStyleIdx="0" presStyleCnt="4"/>
      <dgm:spPr/>
      <dgm:t>
        <a:bodyPr/>
        <a:lstStyle/>
        <a:p>
          <a:endParaRPr lang="ru-RU"/>
        </a:p>
      </dgm:t>
    </dgm:pt>
    <dgm:pt modelId="{F6336E5A-2FFC-45E0-B6CF-56A928EC37F5}" type="pres">
      <dgm:prSet presAssocID="{1BBA1137-6382-41E1-BCB9-F6BF5AD246C7}" presName="node" presStyleLbl="node1" presStyleIdx="1" presStyleCnt="4" custScaleX="155406" custScaleY="136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713DA-2B33-41C9-A826-B013EE411395}" type="pres">
      <dgm:prSet presAssocID="{1BBA1137-6382-41E1-BCB9-F6BF5AD246C7}" presName="dummy" presStyleCnt="0"/>
      <dgm:spPr/>
    </dgm:pt>
    <dgm:pt modelId="{3FD11036-7EBD-4740-A099-D9BC9F8DF05E}" type="pres">
      <dgm:prSet presAssocID="{8B64E27C-6854-49DD-8266-A0CC9792FC6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EBCF26F-59D9-4F28-AA23-99BB9A6591A5}" type="pres">
      <dgm:prSet presAssocID="{0965B4CC-93B1-4F68-BC31-3DBF198C9431}" presName="node" presStyleLbl="node1" presStyleIdx="2" presStyleCnt="4" custScaleX="145095" custScaleY="132880" custRadScaleRad="91599" custRadScaleInc="-10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16E30-0910-41FA-BA6C-C3982058B411}" type="pres">
      <dgm:prSet presAssocID="{0965B4CC-93B1-4F68-BC31-3DBF198C9431}" presName="dummy" presStyleCnt="0"/>
      <dgm:spPr/>
    </dgm:pt>
    <dgm:pt modelId="{B1F4A281-884F-48A6-A0A1-A361D321601F}" type="pres">
      <dgm:prSet presAssocID="{27865DCF-182B-4987-9349-0D6744889BAC}" presName="sibTrans" presStyleLbl="sibTrans2D1" presStyleIdx="2" presStyleCnt="4"/>
      <dgm:spPr/>
      <dgm:t>
        <a:bodyPr/>
        <a:lstStyle/>
        <a:p>
          <a:endParaRPr lang="ru-RU"/>
        </a:p>
      </dgm:t>
    </dgm:pt>
    <dgm:pt modelId="{73BC4521-F542-4C3F-90F7-6296F81DF37F}" type="pres">
      <dgm:prSet presAssocID="{2B561947-222E-4C81-AEFF-995ABECBFFCB}" presName="node" presStyleLbl="node1" presStyleIdx="3" presStyleCnt="4" custScaleX="141876" custScaleY="129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CD887-FE33-4272-ABD3-A1BE814127AD}" type="pres">
      <dgm:prSet presAssocID="{2B561947-222E-4C81-AEFF-995ABECBFFCB}" presName="dummy" presStyleCnt="0"/>
      <dgm:spPr/>
    </dgm:pt>
    <dgm:pt modelId="{D1A7B006-753B-4675-9564-D73BD0EB62C4}" type="pres">
      <dgm:prSet presAssocID="{C20D7513-9013-4B59-B318-571543281BCC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D4174BA6-5366-442F-87CA-D9ADBF20BF87}" srcId="{F4E1820B-82DA-4455-A7E5-77E75F7DC2F8}" destId="{2B561947-222E-4C81-AEFF-995ABECBFFCB}" srcOrd="3" destOrd="0" parTransId="{49E415BD-3EBD-4B14-B349-7995F14BD89C}" sibTransId="{C20D7513-9013-4B59-B318-571543281BCC}"/>
    <dgm:cxn modelId="{60263930-2954-4C9F-85AD-A7DDCE8E2406}" type="presOf" srcId="{D5CD5D55-353A-4519-A115-6DCC5D3746FC}" destId="{7BBEBE9F-6CB5-4A3A-9657-EC4F61EEC821}" srcOrd="0" destOrd="0" presId="urn:microsoft.com/office/officeart/2005/8/layout/radial6"/>
    <dgm:cxn modelId="{DF240A7A-C8B8-49BE-AE86-4B4F8B561770}" type="presOf" srcId="{27865DCF-182B-4987-9349-0D6744889BAC}" destId="{B1F4A281-884F-48A6-A0A1-A361D321601F}" srcOrd="0" destOrd="0" presId="urn:microsoft.com/office/officeart/2005/8/layout/radial6"/>
    <dgm:cxn modelId="{4C588088-82C6-49E5-8013-2B612C52F35D}" srcId="{F4E1820B-82DA-4455-A7E5-77E75F7DC2F8}" destId="{1BBA1137-6382-41E1-BCB9-F6BF5AD246C7}" srcOrd="1" destOrd="0" parTransId="{A684EA53-312E-4888-AE96-8F5882252340}" sibTransId="{8B64E27C-6854-49DD-8266-A0CC9792FC6F}"/>
    <dgm:cxn modelId="{87F51240-828E-43C4-99AE-C409E7AD9071}" type="presOf" srcId="{0965B4CC-93B1-4F68-BC31-3DBF198C9431}" destId="{DEBCF26F-59D9-4F28-AA23-99BB9A6591A5}" srcOrd="0" destOrd="0" presId="urn:microsoft.com/office/officeart/2005/8/layout/radial6"/>
    <dgm:cxn modelId="{4767C4B4-D197-47E9-985A-686D8062835A}" srcId="{5ADC50CA-B374-44F5-9C64-8B058FC44D98}" destId="{F4E1820B-82DA-4455-A7E5-77E75F7DC2F8}" srcOrd="0" destOrd="0" parTransId="{803A9664-86A3-4893-9399-38D1A9A5096A}" sibTransId="{6C4EB282-2B19-4277-B5E0-3D841667283B}"/>
    <dgm:cxn modelId="{D5926029-6A9A-4224-B8FD-9CF0D382EEB1}" type="presOf" srcId="{F4E1820B-82DA-4455-A7E5-77E75F7DC2F8}" destId="{CC889856-FBEA-4B15-8D97-720EEB452E9F}" srcOrd="0" destOrd="0" presId="urn:microsoft.com/office/officeart/2005/8/layout/radial6"/>
    <dgm:cxn modelId="{472B7A94-274B-4C20-AB34-B9E81B1F677E}" type="presOf" srcId="{5ADC50CA-B374-44F5-9C64-8B058FC44D98}" destId="{2FB2D9AA-CD09-450F-9D8F-81791BF2C3FF}" srcOrd="0" destOrd="0" presId="urn:microsoft.com/office/officeart/2005/8/layout/radial6"/>
    <dgm:cxn modelId="{6AA93C15-2CF1-4829-959D-180B0BF54662}" type="presOf" srcId="{C20D7513-9013-4B59-B318-571543281BCC}" destId="{D1A7B006-753B-4675-9564-D73BD0EB62C4}" srcOrd="0" destOrd="0" presId="urn:microsoft.com/office/officeart/2005/8/layout/radial6"/>
    <dgm:cxn modelId="{556D4BFC-D7A2-44DB-B214-EDB3D691AFB4}" srcId="{F4E1820B-82DA-4455-A7E5-77E75F7DC2F8}" destId="{D5CD5D55-353A-4519-A115-6DCC5D3746FC}" srcOrd="0" destOrd="0" parTransId="{10FDCD1A-8284-4C49-80D5-F3687AD0FCDB}" sibTransId="{0D886D26-63F8-42D4-B74A-2D346125A35A}"/>
    <dgm:cxn modelId="{4201BB70-BBD2-4343-B663-88687846CA21}" type="presOf" srcId="{2B561947-222E-4C81-AEFF-995ABECBFFCB}" destId="{73BC4521-F542-4C3F-90F7-6296F81DF37F}" srcOrd="0" destOrd="0" presId="urn:microsoft.com/office/officeart/2005/8/layout/radial6"/>
    <dgm:cxn modelId="{83644AB7-2658-4019-BA39-E099EB38E33B}" srcId="{F4E1820B-82DA-4455-A7E5-77E75F7DC2F8}" destId="{0965B4CC-93B1-4F68-BC31-3DBF198C9431}" srcOrd="2" destOrd="0" parTransId="{B14D693C-91F0-4957-BAD6-FB30287F5760}" sibTransId="{27865DCF-182B-4987-9349-0D6744889BAC}"/>
    <dgm:cxn modelId="{6F4ADDCE-0278-4536-A63E-0F49B9D54696}" type="presOf" srcId="{1BBA1137-6382-41E1-BCB9-F6BF5AD246C7}" destId="{F6336E5A-2FFC-45E0-B6CF-56A928EC37F5}" srcOrd="0" destOrd="0" presId="urn:microsoft.com/office/officeart/2005/8/layout/radial6"/>
    <dgm:cxn modelId="{E38CCD19-D749-4F99-991C-B6FC8197CE1B}" type="presOf" srcId="{8B64E27C-6854-49DD-8266-A0CC9792FC6F}" destId="{3FD11036-7EBD-4740-A099-D9BC9F8DF05E}" srcOrd="0" destOrd="0" presId="urn:microsoft.com/office/officeart/2005/8/layout/radial6"/>
    <dgm:cxn modelId="{23432FEA-467D-44E7-99C1-6137F4C57160}" type="presOf" srcId="{0D886D26-63F8-42D4-B74A-2D346125A35A}" destId="{0A6DCFFF-B282-49E3-898E-A9753AD914C6}" srcOrd="0" destOrd="0" presId="urn:microsoft.com/office/officeart/2005/8/layout/radial6"/>
    <dgm:cxn modelId="{67C23CFF-B22E-4713-B46E-D6022733A737}" type="presParOf" srcId="{2FB2D9AA-CD09-450F-9D8F-81791BF2C3FF}" destId="{CC889856-FBEA-4B15-8D97-720EEB452E9F}" srcOrd="0" destOrd="0" presId="urn:microsoft.com/office/officeart/2005/8/layout/radial6"/>
    <dgm:cxn modelId="{962B44B6-C272-41C1-8577-2B078326AFBA}" type="presParOf" srcId="{2FB2D9AA-CD09-450F-9D8F-81791BF2C3FF}" destId="{7BBEBE9F-6CB5-4A3A-9657-EC4F61EEC821}" srcOrd="1" destOrd="0" presId="urn:microsoft.com/office/officeart/2005/8/layout/radial6"/>
    <dgm:cxn modelId="{E9108A05-C941-4667-9609-D00376497BC7}" type="presParOf" srcId="{2FB2D9AA-CD09-450F-9D8F-81791BF2C3FF}" destId="{C764B01A-2C2F-43F6-89A2-CDD2F10AC7A1}" srcOrd="2" destOrd="0" presId="urn:microsoft.com/office/officeart/2005/8/layout/radial6"/>
    <dgm:cxn modelId="{7203857D-FC0F-4437-9FE9-4580E32FCCBE}" type="presParOf" srcId="{2FB2D9AA-CD09-450F-9D8F-81791BF2C3FF}" destId="{0A6DCFFF-B282-49E3-898E-A9753AD914C6}" srcOrd="3" destOrd="0" presId="urn:microsoft.com/office/officeart/2005/8/layout/radial6"/>
    <dgm:cxn modelId="{694790A5-2BD8-4109-ADA8-4BAEE57BDD86}" type="presParOf" srcId="{2FB2D9AA-CD09-450F-9D8F-81791BF2C3FF}" destId="{F6336E5A-2FFC-45E0-B6CF-56A928EC37F5}" srcOrd="4" destOrd="0" presId="urn:microsoft.com/office/officeart/2005/8/layout/radial6"/>
    <dgm:cxn modelId="{6AA25CF9-6B83-4FEA-A280-97DE3F606C86}" type="presParOf" srcId="{2FB2D9AA-CD09-450F-9D8F-81791BF2C3FF}" destId="{D6E713DA-2B33-41C9-A826-B013EE411395}" srcOrd="5" destOrd="0" presId="urn:microsoft.com/office/officeart/2005/8/layout/radial6"/>
    <dgm:cxn modelId="{B8FB7B92-3BDA-4238-95F3-9BC5415F9B30}" type="presParOf" srcId="{2FB2D9AA-CD09-450F-9D8F-81791BF2C3FF}" destId="{3FD11036-7EBD-4740-A099-D9BC9F8DF05E}" srcOrd="6" destOrd="0" presId="urn:microsoft.com/office/officeart/2005/8/layout/radial6"/>
    <dgm:cxn modelId="{B36CB119-093F-4BB2-A1C6-1D4BA1E88D65}" type="presParOf" srcId="{2FB2D9AA-CD09-450F-9D8F-81791BF2C3FF}" destId="{DEBCF26F-59D9-4F28-AA23-99BB9A6591A5}" srcOrd="7" destOrd="0" presId="urn:microsoft.com/office/officeart/2005/8/layout/radial6"/>
    <dgm:cxn modelId="{528362CF-AADB-4005-9784-C7D12D809FCA}" type="presParOf" srcId="{2FB2D9AA-CD09-450F-9D8F-81791BF2C3FF}" destId="{7F216E30-0910-41FA-BA6C-C3982058B411}" srcOrd="8" destOrd="0" presId="urn:microsoft.com/office/officeart/2005/8/layout/radial6"/>
    <dgm:cxn modelId="{5B698C03-51F7-437C-BCD5-E9CB3C4C8F85}" type="presParOf" srcId="{2FB2D9AA-CD09-450F-9D8F-81791BF2C3FF}" destId="{B1F4A281-884F-48A6-A0A1-A361D321601F}" srcOrd="9" destOrd="0" presId="urn:microsoft.com/office/officeart/2005/8/layout/radial6"/>
    <dgm:cxn modelId="{0964E169-FC20-40BC-9FE9-7B6B63300355}" type="presParOf" srcId="{2FB2D9AA-CD09-450F-9D8F-81791BF2C3FF}" destId="{73BC4521-F542-4C3F-90F7-6296F81DF37F}" srcOrd="10" destOrd="0" presId="urn:microsoft.com/office/officeart/2005/8/layout/radial6"/>
    <dgm:cxn modelId="{DEFA6CEA-3EBF-473A-BB3C-162B1851ACF2}" type="presParOf" srcId="{2FB2D9AA-CD09-450F-9D8F-81791BF2C3FF}" destId="{F31CD887-FE33-4272-ABD3-A1BE814127AD}" srcOrd="11" destOrd="0" presId="urn:microsoft.com/office/officeart/2005/8/layout/radial6"/>
    <dgm:cxn modelId="{D339CC78-7045-4BFC-B960-C2A7FB4FD61A}" type="presParOf" srcId="{2FB2D9AA-CD09-450F-9D8F-81791BF2C3FF}" destId="{D1A7B006-753B-4675-9564-D73BD0EB62C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A7B006-753B-4675-9564-D73BD0EB62C4}">
      <dsp:nvSpPr>
        <dsp:cNvPr id="0" name=""/>
        <dsp:cNvSpPr/>
      </dsp:nvSpPr>
      <dsp:spPr>
        <a:xfrm>
          <a:off x="3124015" y="982126"/>
          <a:ext cx="5031511" cy="5031511"/>
        </a:xfrm>
        <a:prstGeom prst="blockArc">
          <a:avLst>
            <a:gd name="adj1" fmla="val 11112087"/>
            <a:gd name="adj2" fmla="val 16067493"/>
            <a:gd name="adj3" fmla="val 4643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1F4A281-884F-48A6-A0A1-A361D321601F}">
      <dsp:nvSpPr>
        <dsp:cNvPr id="0" name=""/>
        <dsp:cNvSpPr/>
      </dsp:nvSpPr>
      <dsp:spPr>
        <a:xfrm>
          <a:off x="3125462" y="553076"/>
          <a:ext cx="5031511" cy="5031511"/>
        </a:xfrm>
        <a:prstGeom prst="blockArc">
          <a:avLst>
            <a:gd name="adj1" fmla="val 5220200"/>
            <a:gd name="adj2" fmla="val 10511093"/>
            <a:gd name="adj3" fmla="val 4643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FD11036-7EBD-4740-A099-D9BC9F8DF05E}">
      <dsp:nvSpPr>
        <dsp:cNvPr id="0" name=""/>
        <dsp:cNvSpPr/>
      </dsp:nvSpPr>
      <dsp:spPr>
        <a:xfrm>
          <a:off x="3142879" y="552226"/>
          <a:ext cx="5031511" cy="5031511"/>
        </a:xfrm>
        <a:prstGeom prst="blockArc">
          <a:avLst>
            <a:gd name="adj1" fmla="val 290100"/>
            <a:gd name="adj2" fmla="val 5244595"/>
            <a:gd name="adj3" fmla="val 4643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A6DCFFF-B282-49E3-898E-A9753AD914C6}">
      <dsp:nvSpPr>
        <dsp:cNvPr id="0" name=""/>
        <dsp:cNvSpPr/>
      </dsp:nvSpPr>
      <dsp:spPr>
        <a:xfrm>
          <a:off x="3144175" y="981266"/>
          <a:ext cx="5031511" cy="5031511"/>
        </a:xfrm>
        <a:prstGeom prst="blockArc">
          <a:avLst>
            <a:gd name="adj1" fmla="val 16039264"/>
            <a:gd name="adj2" fmla="val 21289121"/>
            <a:gd name="adj3" fmla="val 4643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889856-FBEA-4B15-8D97-720EEB452E9F}">
      <dsp:nvSpPr>
        <dsp:cNvPr id="0" name=""/>
        <dsp:cNvSpPr/>
      </dsp:nvSpPr>
      <dsp:spPr>
        <a:xfrm>
          <a:off x="4255773" y="2116323"/>
          <a:ext cx="2788233" cy="231756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u="sng" kern="1200" dirty="0" smtClean="0">
              <a:solidFill>
                <a:srgbClr val="002060"/>
              </a:solidFill>
            </a:rPr>
            <a:t>Массив</a:t>
          </a:r>
          <a:endParaRPr lang="ru-RU" sz="3400" b="1" u="sng" kern="1200" dirty="0">
            <a:solidFill>
              <a:srgbClr val="002060"/>
            </a:solidFill>
          </a:endParaRPr>
        </a:p>
      </dsp:txBody>
      <dsp:txXfrm>
        <a:off x="4664100" y="2455722"/>
        <a:ext cx="1971579" cy="1638762"/>
      </dsp:txXfrm>
    </dsp:sp>
    <dsp:sp modelId="{7BBEBE9F-6CB5-4A3A-9657-EC4F61EEC821}">
      <dsp:nvSpPr>
        <dsp:cNvPr id="0" name=""/>
        <dsp:cNvSpPr/>
      </dsp:nvSpPr>
      <dsp:spPr>
        <a:xfrm>
          <a:off x="4434577" y="-48426"/>
          <a:ext cx="2220999" cy="218156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</a:rPr>
            <a:t>данные</a:t>
          </a:r>
          <a:endParaRPr lang="ru-RU" sz="2100" b="1" kern="1200" dirty="0">
            <a:solidFill>
              <a:srgbClr val="002060"/>
            </a:solidFill>
          </a:endParaRPr>
        </a:p>
      </dsp:txBody>
      <dsp:txXfrm>
        <a:off x="4759835" y="271056"/>
        <a:ext cx="1570483" cy="1542597"/>
      </dsp:txXfrm>
    </dsp:sp>
    <dsp:sp modelId="{F6336E5A-2FFC-45E0-B6CF-56A928EC37F5}">
      <dsp:nvSpPr>
        <dsp:cNvPr id="0" name=""/>
        <dsp:cNvSpPr/>
      </dsp:nvSpPr>
      <dsp:spPr>
        <a:xfrm>
          <a:off x="6846673" y="2169276"/>
          <a:ext cx="2521139" cy="2211655"/>
        </a:xfrm>
        <a:prstGeom prst="ellipse">
          <a:avLst/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</a:rPr>
            <a:t>совокупность</a:t>
          </a:r>
          <a:endParaRPr lang="ru-RU" sz="2300" b="1" kern="1200" dirty="0">
            <a:solidFill>
              <a:srgbClr val="002060"/>
            </a:solidFill>
          </a:endParaRPr>
        </a:p>
      </dsp:txBody>
      <dsp:txXfrm>
        <a:off x="7215885" y="2493165"/>
        <a:ext cx="1782715" cy="1563877"/>
      </dsp:txXfrm>
    </dsp:sp>
    <dsp:sp modelId="{DEBCF26F-59D9-4F28-AA23-99BB9A6591A5}">
      <dsp:nvSpPr>
        <dsp:cNvPr id="0" name=""/>
        <dsp:cNvSpPr/>
      </dsp:nvSpPr>
      <dsp:spPr>
        <a:xfrm>
          <a:off x="4592750" y="4444973"/>
          <a:ext cx="2353865" cy="2155702"/>
        </a:xfrm>
        <a:prstGeom prst="ellipse">
          <a:avLst/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</a:rPr>
            <a:t>группа</a:t>
          </a:r>
          <a:endParaRPr lang="ru-RU" sz="3200" b="1" kern="1200" dirty="0">
            <a:solidFill>
              <a:srgbClr val="002060"/>
            </a:solidFill>
          </a:endParaRPr>
        </a:p>
      </dsp:txBody>
      <dsp:txXfrm>
        <a:off x="4937466" y="4760668"/>
        <a:ext cx="1664433" cy="1524312"/>
      </dsp:txXfrm>
    </dsp:sp>
    <dsp:sp modelId="{73BC4521-F542-4C3F-90F7-6296F81DF37F}">
      <dsp:nvSpPr>
        <dsp:cNvPr id="0" name=""/>
        <dsp:cNvSpPr/>
      </dsp:nvSpPr>
      <dsp:spPr>
        <a:xfrm>
          <a:off x="2041715" y="2222008"/>
          <a:ext cx="2301643" cy="2106189"/>
        </a:xfrm>
        <a:prstGeom prst="ellipse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таблица</a:t>
          </a:r>
          <a:endParaRPr lang="ru-RU" sz="2000" b="1" kern="1200" dirty="0"/>
        </a:p>
      </dsp:txBody>
      <dsp:txXfrm>
        <a:off x="2378783" y="2530452"/>
        <a:ext cx="1627507" cy="1489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151AC-6D22-4F76-AA5D-A58333BEF0D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93EAA-50F6-4AD1-8FB1-ACA034819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235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ru-RU" dirty="0" smtClean="0"/>
              <a:t>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966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2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606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34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3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968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23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319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мин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554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3 мин+2 мин(группам дается </a:t>
            </a:r>
            <a:r>
              <a:rPr lang="ru-RU" dirty="0" err="1" smtClean="0"/>
              <a:t>разд</a:t>
            </a:r>
            <a:r>
              <a:rPr lang="ru-RU" dirty="0" smtClean="0"/>
              <a:t> материал с программой в </a:t>
            </a:r>
            <a:r>
              <a:rPr lang="ru-RU" dirty="0" err="1" smtClean="0"/>
              <a:t>теч</a:t>
            </a:r>
            <a:r>
              <a:rPr lang="ru-RU" dirty="0" smtClean="0"/>
              <a:t> 2 мин должны найти ошибки,</a:t>
            </a:r>
            <a:r>
              <a:rPr lang="ru-RU" baseline="0" dirty="0" smtClean="0"/>
              <a:t> далее команды выходят к доске и исправляют)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93EAA-50F6-4AD1-8FB1-ACA034819F7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10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88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37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18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258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35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9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0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17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066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699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495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05769-66C4-4644-BAB9-3015CD06B639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B7786-1047-47C9-847C-579F65C5D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753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.kahoot.it/#user/6723e52b-a7b5-46d4-9722-35c533c2e4af/kahoots/created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 для тренировки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Замена элементов массива.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3" action="ppaction://hlinksldjump"/>
              </a:rPr>
              <a:t>Нахождение суммы, произведения, количества, среднего арифметического элементов массива, удовлетворяющих заданному условию (набору условий).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4" action="ppaction://hlinksldjump"/>
              </a:rPr>
              <a:t>Нахождение минимального и максимального элементов в массиве и их номеров.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94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Замена элементов массива.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Заменить элементы массива А размерности</a:t>
            </a:r>
            <a:r>
              <a:rPr lang="tt-RU" sz="3600" dirty="0" smtClean="0"/>
              <a:t> </a:t>
            </a:r>
            <a:r>
              <a:rPr lang="en-US" sz="3600" dirty="0" smtClean="0"/>
              <a:t> </a:t>
            </a:r>
            <a:r>
              <a:rPr lang="ru-RU" sz="3600" dirty="0" smtClean="0"/>
              <a:t>5, имеющие четные значения на его квадрат.</a:t>
            </a:r>
          </a:p>
          <a:p>
            <a:r>
              <a:rPr lang="ru-RU" sz="3600" dirty="0" smtClean="0"/>
              <a:t>Входные данные:</a:t>
            </a:r>
          </a:p>
          <a:p>
            <a:endParaRPr lang="ru-RU" sz="3600" dirty="0"/>
          </a:p>
          <a:p>
            <a:endParaRPr lang="ru-RU" sz="3600" dirty="0" smtClean="0"/>
          </a:p>
          <a:p>
            <a:r>
              <a:rPr lang="ru-RU" sz="3600" dirty="0" smtClean="0"/>
              <a:t>Выходные данные: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97216"/>
              </p:ext>
            </p:extLst>
          </p:nvPr>
        </p:nvGraphicFramePr>
        <p:xfrm>
          <a:off x="655320" y="3574626"/>
          <a:ext cx="4358640" cy="905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28"/>
                <a:gridCol w="871728"/>
                <a:gridCol w="871728"/>
                <a:gridCol w="871728"/>
                <a:gridCol w="871728"/>
              </a:tblGrid>
              <a:tr h="905934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-4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-5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304859"/>
              </p:ext>
            </p:extLst>
          </p:nvPr>
        </p:nvGraphicFramePr>
        <p:xfrm>
          <a:off x="685800" y="5418666"/>
          <a:ext cx="4358640" cy="905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28"/>
                <a:gridCol w="871728"/>
                <a:gridCol w="871728"/>
                <a:gridCol w="871728"/>
                <a:gridCol w="871728"/>
              </a:tblGrid>
              <a:tr h="905934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64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16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-5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11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 smtClean="0"/>
              <a:t>Нахождение суммы, произведения, количества, среднего арифметического элементов массива, удовлетворяющих заданному условию (набору условий).</a:t>
            </a:r>
            <a:br>
              <a:rPr lang="ru-RU" sz="3200" b="1" u="sng" dirty="0" smtClean="0"/>
            </a:br>
            <a:endParaRPr lang="ru-RU" sz="32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2815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Найти сумму кратных 3 и произведение кратных 5 элементов массива А размерности </a:t>
            </a:r>
            <a:r>
              <a:rPr lang="en-US" sz="3600" dirty="0" smtClean="0"/>
              <a:t>N.</a:t>
            </a:r>
          </a:p>
          <a:p>
            <a:r>
              <a:rPr lang="ru-RU" sz="3600" dirty="0"/>
              <a:t>Входные данные</a:t>
            </a:r>
            <a:r>
              <a:rPr lang="ru-RU" sz="3600" dirty="0" smtClean="0"/>
              <a:t>:</a:t>
            </a:r>
            <a:r>
              <a:rPr lang="en-US" sz="3600" dirty="0" smtClean="0"/>
              <a:t> </a:t>
            </a:r>
            <a:r>
              <a:rPr lang="en-US" sz="3600" b="1" dirty="0" smtClean="0"/>
              <a:t>N=5</a:t>
            </a:r>
            <a:endParaRPr lang="ru-RU" sz="3600" b="1" dirty="0"/>
          </a:p>
          <a:p>
            <a:endParaRPr lang="ru-RU" sz="3600" dirty="0"/>
          </a:p>
          <a:p>
            <a:endParaRPr lang="ru-RU" sz="3600" dirty="0"/>
          </a:p>
          <a:p>
            <a:r>
              <a:rPr lang="ru-RU" sz="3600" dirty="0"/>
              <a:t>Выходные данные: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Сумма=30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Произведение=-500</a:t>
            </a:r>
            <a:endParaRPr lang="ru-RU" sz="3600" b="1" dirty="0">
              <a:solidFill>
                <a:srgbClr val="0070C0"/>
              </a:solidFill>
            </a:endParaRPr>
          </a:p>
          <a:p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899533"/>
              </p:ext>
            </p:extLst>
          </p:nvPr>
        </p:nvGraphicFramePr>
        <p:xfrm>
          <a:off x="655320" y="3574626"/>
          <a:ext cx="4358640" cy="905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28"/>
                <a:gridCol w="871728"/>
                <a:gridCol w="871728"/>
                <a:gridCol w="871728"/>
                <a:gridCol w="871728"/>
              </a:tblGrid>
              <a:tr h="905934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</a:t>
                      </a:r>
                      <a:r>
                        <a:rPr lang="en-US" sz="3600" dirty="0" smtClean="0"/>
                        <a:t>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-5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00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Нахождение минимального и максимального элементов в массиве и их номеров.</a:t>
            </a:r>
            <a:br>
              <a:rPr lang="ru-RU" b="1" u="sng" dirty="0" smtClean="0"/>
            </a:b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9720"/>
            <a:ext cx="10515600" cy="460724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</a:t>
            </a:r>
            <a:r>
              <a:rPr lang="ru-RU" sz="3200" dirty="0"/>
              <a:t>массиве хранится информация о годе рождения каждого из </a:t>
            </a:r>
            <a:r>
              <a:rPr lang="ru-RU" sz="3200" dirty="0" smtClean="0"/>
              <a:t>7 </a:t>
            </a:r>
            <a:r>
              <a:rPr lang="ru-RU" sz="3200" dirty="0"/>
              <a:t>человек. Определите порядковый номер самого </a:t>
            </a:r>
            <a:r>
              <a:rPr lang="ru-RU" sz="3200" dirty="0" smtClean="0"/>
              <a:t>младшего по </a:t>
            </a:r>
            <a:r>
              <a:rPr lang="ru-RU" sz="3200" dirty="0"/>
              <a:t>возрасту </a:t>
            </a:r>
            <a:r>
              <a:rPr lang="ru-RU" sz="3200" dirty="0" smtClean="0"/>
              <a:t>человека.</a:t>
            </a:r>
          </a:p>
          <a:p>
            <a:r>
              <a:rPr lang="ru-RU" sz="3200" dirty="0"/>
              <a:t>Входные данные</a:t>
            </a:r>
            <a:r>
              <a:rPr lang="ru-RU" sz="3200" dirty="0" smtClean="0"/>
              <a:t>:</a:t>
            </a:r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sz="3200" dirty="0" smtClean="0"/>
              <a:t>Выходные </a:t>
            </a:r>
            <a:r>
              <a:rPr lang="ru-RU" sz="3200" dirty="0"/>
              <a:t>данные</a:t>
            </a:r>
            <a:r>
              <a:rPr lang="ru-RU" sz="3200" dirty="0" smtClean="0"/>
              <a:t>: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70C0"/>
                </a:solidFill>
              </a:rPr>
              <a:t>6</a:t>
            </a:r>
            <a:endParaRPr lang="ru-RU" sz="4400" b="1" dirty="0" smtClean="0">
              <a:solidFill>
                <a:srgbClr val="0070C0"/>
              </a:solidFill>
            </a:endParaRP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92871"/>
              </p:ext>
            </p:extLst>
          </p:nvPr>
        </p:nvGraphicFramePr>
        <p:xfrm>
          <a:off x="1219200" y="3574626"/>
          <a:ext cx="8702043" cy="905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149"/>
                <a:gridCol w="1243149"/>
                <a:gridCol w="1243149"/>
                <a:gridCol w="1243149"/>
                <a:gridCol w="1243149"/>
                <a:gridCol w="1243149"/>
                <a:gridCol w="1243149"/>
              </a:tblGrid>
              <a:tr h="905934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2007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200</a:t>
                      </a:r>
                      <a:r>
                        <a:rPr lang="en-US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1990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1998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2002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2017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2000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53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26" y="0"/>
            <a:ext cx="2202315" cy="216220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022" y="41832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0700" b="1" dirty="0" smtClean="0"/>
              <a:t>Разминка</a:t>
            </a:r>
            <a:endParaRPr lang="ru-RU" sz="80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2595772" y="2285846"/>
            <a:ext cx="7468151" cy="3746463"/>
            <a:chOff x="1463008" y="2285846"/>
            <a:chExt cx="7468151" cy="3746463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3008" y="2285846"/>
              <a:ext cx="6381210" cy="374646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 rot="19752398">
              <a:off x="6317943" y="3418276"/>
              <a:ext cx="2613216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1500" b="1" dirty="0" smtClean="0">
                  <a:ln w="22225">
                    <a:solidFill>
                      <a:srgbClr val="C00000"/>
                    </a:solidFill>
                    <a:prstDash val="solid"/>
                  </a:ln>
                  <a:solidFill>
                    <a:srgbClr val="C00000"/>
                  </a:solidFill>
                </a:rPr>
                <a:t>ОГЭ</a:t>
              </a:r>
              <a:endParaRPr lang="ru-RU" sz="5400" b="0" cap="none" spc="0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9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0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988647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err="1" smtClean="0"/>
              <a:t>Var</a:t>
            </a:r>
            <a:r>
              <a:rPr lang="ru-RU" sz="2000" b="1" dirty="0" smtClean="0"/>
              <a:t> k, m: </a:t>
            </a:r>
            <a:r>
              <a:rPr lang="ru-RU" sz="2000" b="1" dirty="0" err="1" smtClean="0"/>
              <a:t>integer</a:t>
            </a:r>
            <a:r>
              <a:rPr lang="ru-RU" sz="2000" b="1" dirty="0" smtClean="0"/>
              <a:t>;</a:t>
            </a:r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: </a:t>
            </a:r>
            <a:r>
              <a:rPr lang="ru-RU" sz="2000" b="1" dirty="0" err="1" smtClean="0"/>
              <a:t>array</a:t>
            </a:r>
            <a:r>
              <a:rPr lang="ru-RU" sz="2000" b="1" dirty="0" smtClean="0"/>
              <a:t>[1..10] </a:t>
            </a:r>
            <a:r>
              <a:rPr lang="ru-RU" sz="2000" b="1" dirty="0" err="1" smtClean="0"/>
              <a:t>of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integer</a:t>
            </a:r>
            <a:r>
              <a:rPr lang="ru-RU" sz="2000" b="1" dirty="0" smtClean="0"/>
              <a:t>;</a:t>
            </a:r>
          </a:p>
          <a:p>
            <a:pPr marL="0" indent="0">
              <a:buNone/>
            </a:pPr>
            <a:r>
              <a:rPr lang="ru-RU" sz="2000" b="1" dirty="0" err="1" smtClean="0"/>
              <a:t>Begin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:= 16;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:= 20;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[3] := 20;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[4] := 41;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[5] := 14;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[6] := 21;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[7] := 28;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[8] := 12;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[9] := 15;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[10] := 35;</a:t>
            </a:r>
          </a:p>
          <a:p>
            <a:pPr marL="0" indent="0">
              <a:buNone/>
            </a:pPr>
            <a:r>
              <a:rPr lang="ru-RU" sz="2000" b="1" dirty="0" smtClean="0"/>
              <a:t>  m := 0;</a:t>
            </a:r>
          </a:p>
          <a:p>
            <a:pPr marL="0" indent="0"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for</a:t>
            </a:r>
            <a:r>
              <a:rPr lang="ru-RU" sz="2000" b="1" dirty="0" smtClean="0"/>
              <a:t> k := 1 </a:t>
            </a:r>
            <a:r>
              <a:rPr lang="ru-RU" sz="2000" b="1" dirty="0" err="1" smtClean="0"/>
              <a:t>to</a:t>
            </a:r>
            <a:r>
              <a:rPr lang="ru-RU" sz="2000" b="1" dirty="0" smtClean="0"/>
              <a:t> 10 </a:t>
            </a:r>
            <a:r>
              <a:rPr lang="ru-RU" sz="2000" b="1" dirty="0" err="1" smtClean="0"/>
              <a:t>do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if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[k]&gt;m </a:t>
            </a:r>
            <a:r>
              <a:rPr lang="ru-RU" sz="2000" b="1" dirty="0" err="1" smtClean="0"/>
              <a:t>then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begin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      m :=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[k]</a:t>
            </a:r>
          </a:p>
          <a:p>
            <a:pPr marL="0" indent="0">
              <a:buNone/>
            </a:pPr>
            <a:r>
              <a:rPr lang="ru-RU" sz="2000" b="1" dirty="0" smtClean="0"/>
              <a:t>    </a:t>
            </a:r>
            <a:r>
              <a:rPr lang="ru-RU" sz="2000" b="1" dirty="0" err="1" smtClean="0"/>
              <a:t>end</a:t>
            </a:r>
            <a:r>
              <a:rPr lang="ru-RU" sz="2000" b="1" dirty="0" smtClean="0"/>
              <a:t>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smtClean="0"/>
              <a:t>  </a:t>
            </a:r>
            <a:r>
              <a:rPr lang="ru-RU" sz="2000" b="1" dirty="0" err="1" smtClean="0"/>
              <a:t>writeln</a:t>
            </a:r>
            <a:r>
              <a:rPr lang="ru-RU" sz="2000" b="1" dirty="0" smtClean="0"/>
              <a:t>(m);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err="1" smtClean="0"/>
              <a:t>End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69290" y="6168788"/>
            <a:ext cx="1528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Ответ:41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6687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60316" y="1089500"/>
            <a:ext cx="3716039" cy="56297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3308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Var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k, m: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integer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: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array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[1..10]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of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integer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Begin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[1] := 7;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[2] := 9;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[3] := 10;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[4] := 5;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[5] := 6;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[6] := 7;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[7] := 9;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[8] := 8;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[9] := 6;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[10] := 7;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 := 0;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for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k := 1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to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10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do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if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Dat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[k] </a:t>
            </a:r>
            <a:r>
              <a:rPr kumimoji="0" lang="en-US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mod</a:t>
            </a:r>
            <a:r>
              <a:rPr kumimoji="0" lang="en-US" altLang="ru-RU" sz="24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2=0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then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begin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/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 := m + 1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end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writeln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(m)</a:t>
            </a:r>
            <a:b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</a:b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End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.</a:t>
            </a:r>
            <a:r>
              <a:rPr kumimoji="0" lang="ru-RU" alt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69290" y="6168788"/>
            <a:ext cx="1345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Ответ:4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5550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2;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28;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</a:t>
            </a:r>
            <a:r>
              <a:rPr lang="en-US" sz="1800" b="1" dirty="0" smtClean="0"/>
              <a:t>-</a:t>
            </a:r>
            <a:r>
              <a:rPr lang="ru-RU" sz="1800" b="1" dirty="0" smtClean="0"/>
              <a:t>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m := </a:t>
            </a:r>
            <a:r>
              <a:rPr lang="en-US" sz="1800" b="1" dirty="0" smtClean="0"/>
              <a:t>40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for</a:t>
            </a:r>
            <a:r>
              <a:rPr lang="ru-RU" sz="1800" b="1" dirty="0" smtClean="0"/>
              <a:t> k := 1 </a:t>
            </a:r>
            <a:r>
              <a:rPr lang="ru-RU" sz="1800" b="1" dirty="0" err="1" smtClean="0"/>
              <a:t>to</a:t>
            </a:r>
            <a:r>
              <a:rPr lang="ru-RU" sz="1800" b="1" dirty="0" smtClean="0"/>
              <a:t> 10 </a:t>
            </a:r>
            <a:r>
              <a:rPr lang="ru-RU" sz="1800" b="1" dirty="0" err="1" smtClean="0"/>
              <a:t>do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if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  <a:r>
              <a:rPr lang="en-US" sz="1800" b="1" dirty="0" smtClean="0"/>
              <a:t>&lt;</a:t>
            </a:r>
            <a:r>
              <a:rPr lang="ru-RU" sz="1800" b="1" dirty="0" smtClean="0"/>
              <a:t>m </a:t>
            </a:r>
            <a:r>
              <a:rPr lang="ru-RU" sz="1800" b="1" dirty="0" err="1" smtClean="0"/>
              <a:t>then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  m :=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[k]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end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writeln</a:t>
            </a:r>
            <a:r>
              <a:rPr lang="ru-RU" sz="1800" b="1" dirty="0" smtClean="0"/>
              <a:t>(m);</a:t>
            </a:r>
          </a:p>
          <a:p>
            <a:pPr marL="0" indent="0">
              <a:buNone/>
            </a:pPr>
            <a:r>
              <a:rPr lang="ru-RU" sz="1800" b="1" dirty="0" err="1" smtClean="0"/>
              <a:t>End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69290" y="6168788"/>
            <a:ext cx="1456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Ответ:</a:t>
            </a:r>
            <a:r>
              <a:rPr lang="en-US" sz="2800" b="1" dirty="0" smtClean="0"/>
              <a:t>-2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024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Задание 10. </a:t>
            </a:r>
            <a:r>
              <a:rPr lang="ru-RU" sz="2000" b="1" dirty="0" smtClean="0"/>
              <a:t>В таблице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 представлены данные о количестве голосов, поданных за 10 исполнителей народных песен (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[1] – количество голосов, поданных за первого исполнителя; </a:t>
            </a:r>
            <a:r>
              <a:rPr lang="ru-RU" sz="2000" b="1" dirty="0" err="1" smtClean="0"/>
              <a:t>Dat</a:t>
            </a:r>
            <a:r>
              <a:rPr lang="ru-RU" sz="2000" b="1" dirty="0" smtClean="0"/>
              <a:t>[2] – за второго и т. д.). Определите, какое число будет напечатано в результате работы следующей программы.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050" y="1282890"/>
            <a:ext cx="10515600" cy="5575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/>
              <a:t>Var</a:t>
            </a:r>
            <a:r>
              <a:rPr lang="ru-RU" sz="1800" b="1" dirty="0" smtClean="0"/>
              <a:t> k, m</a:t>
            </a:r>
            <a:r>
              <a:rPr lang="en-US" sz="1800" b="1" dirty="0" smtClean="0"/>
              <a:t>1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: </a:t>
            </a:r>
            <a:r>
              <a:rPr lang="ru-RU" sz="1800" b="1" dirty="0" err="1" smtClean="0"/>
              <a:t>array</a:t>
            </a:r>
            <a:r>
              <a:rPr lang="ru-RU" sz="1800" b="1" dirty="0" smtClean="0"/>
              <a:t>[1..10] </a:t>
            </a:r>
            <a:r>
              <a:rPr lang="ru-RU" sz="1800" b="1" dirty="0" err="1" smtClean="0"/>
              <a:t>of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integer</a:t>
            </a:r>
            <a:r>
              <a:rPr lang="ru-RU" sz="1800" b="1" dirty="0" smtClean="0"/>
              <a:t>;</a:t>
            </a:r>
          </a:p>
          <a:p>
            <a:pPr marL="0" indent="0">
              <a:buNone/>
            </a:pPr>
            <a:r>
              <a:rPr lang="ru-RU" sz="1800" b="1" dirty="0" err="1" smtClean="0"/>
              <a:t>Begin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[1] := 16;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[2] := 20;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[3] := </a:t>
            </a:r>
            <a:r>
              <a:rPr lang="en-US" sz="1800" b="1" dirty="0" smtClean="0"/>
              <a:t>35</a:t>
            </a:r>
            <a:r>
              <a:rPr lang="ru-RU" sz="1800" b="1" dirty="0" smtClean="0"/>
              <a:t>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[4] := 4;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[5] := 14;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[6] := 21;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[7] := 28;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[8] := </a:t>
            </a:r>
            <a:r>
              <a:rPr lang="en-US" sz="1800" b="1" dirty="0" smtClean="0"/>
              <a:t>1</a:t>
            </a:r>
            <a:r>
              <a:rPr lang="ru-RU" sz="1800" b="1" dirty="0" smtClean="0"/>
              <a:t>2;</a:t>
            </a:r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[9] := 1; </a:t>
            </a:r>
            <a:r>
              <a:rPr lang="ru-RU" sz="1800" b="1" dirty="0" err="1" smtClean="0"/>
              <a:t>Dat</a:t>
            </a:r>
            <a:r>
              <a:rPr lang="ru-RU" sz="1800" b="1" dirty="0" smtClean="0"/>
              <a:t>[10] := 35;</a:t>
            </a:r>
          </a:p>
          <a:p>
            <a:pPr marL="0" indent="0">
              <a:buNone/>
            </a:pPr>
            <a:r>
              <a:rPr lang="ru-RU" sz="1800" b="1" dirty="0" smtClean="0"/>
              <a:t>  m 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[1]</a:t>
            </a:r>
            <a:r>
              <a:rPr lang="ru-RU" sz="1800" b="1" dirty="0" smtClean="0"/>
              <a:t>;</a:t>
            </a:r>
            <a:r>
              <a:rPr lang="en-US" sz="1800" b="1" dirty="0" smtClean="0"/>
              <a:t> m1:=1;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</a:t>
            </a:r>
            <a:r>
              <a:rPr lang="ru-RU" sz="1800" b="1" dirty="0" err="1" smtClean="0"/>
              <a:t>for</a:t>
            </a:r>
            <a:r>
              <a:rPr lang="ru-RU" sz="1800" b="1" dirty="0" smtClean="0"/>
              <a:t> k := </a:t>
            </a:r>
            <a:r>
              <a:rPr lang="en-US" sz="1800" b="1" dirty="0" smtClean="0"/>
              <a:t>2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to</a:t>
            </a:r>
            <a:r>
              <a:rPr lang="ru-RU" sz="1800" b="1" dirty="0" smtClean="0"/>
              <a:t> 10 </a:t>
            </a:r>
            <a:r>
              <a:rPr lang="ru-RU" sz="1800" b="1" dirty="0" err="1" smtClean="0"/>
              <a:t>do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    </a:t>
            </a:r>
            <a:r>
              <a:rPr lang="en-US" sz="1800" b="1" dirty="0" smtClean="0"/>
              <a:t>if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 &gt;= m then	</a:t>
            </a:r>
          </a:p>
          <a:p>
            <a:pPr marL="0" indent="0">
              <a:buNone/>
            </a:pPr>
            <a:r>
              <a:rPr lang="en-US" sz="1800" b="1" dirty="0" smtClean="0"/>
              <a:t>begin		</a:t>
            </a:r>
          </a:p>
          <a:p>
            <a:pPr marL="0" indent="0">
              <a:buNone/>
            </a:pPr>
            <a:r>
              <a:rPr lang="en-US" sz="1800" b="1" dirty="0" smtClean="0"/>
              <a:t>m:= </a:t>
            </a:r>
            <a:r>
              <a:rPr lang="en-US" sz="1800" b="1" dirty="0" err="1" smtClean="0"/>
              <a:t>Dat</a:t>
            </a:r>
            <a:r>
              <a:rPr lang="en-US" sz="1800" b="1" dirty="0" smtClean="0"/>
              <a:t>[k];</a:t>
            </a:r>
          </a:p>
          <a:p>
            <a:pPr marL="0" indent="0">
              <a:buNone/>
            </a:pPr>
            <a:r>
              <a:rPr lang="en-US" sz="1800" b="1" dirty="0" smtClean="0"/>
              <a:t>m1 := k;</a:t>
            </a:r>
          </a:p>
          <a:p>
            <a:pPr marL="0" indent="0">
              <a:buNone/>
            </a:pPr>
            <a:r>
              <a:rPr lang="en-US" sz="1800" b="1" dirty="0" smtClean="0"/>
              <a:t>end;			</a:t>
            </a:r>
          </a:p>
          <a:p>
            <a:pPr marL="0" indent="0">
              <a:buNone/>
            </a:pPr>
            <a:r>
              <a:rPr lang="en-US" sz="1800" b="1" dirty="0" smtClean="0"/>
              <a:t>write(m1);		</a:t>
            </a:r>
          </a:p>
          <a:p>
            <a:pPr marL="0" indent="0">
              <a:buNone/>
            </a:pPr>
            <a:r>
              <a:rPr lang="en-US" sz="1800" b="1" dirty="0" smtClean="0"/>
              <a:t>End.</a:t>
            </a:r>
            <a:endParaRPr lang="ru-RU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69290" y="6168788"/>
            <a:ext cx="1528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Ответ:</a:t>
            </a:r>
            <a:r>
              <a:rPr lang="en-US" sz="2800" b="1" dirty="0" smtClean="0"/>
              <a:t>10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1470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44" y="1994595"/>
            <a:ext cx="4926841" cy="4863405"/>
          </a:xfrm>
        </p:spPr>
      </p:pic>
    </p:spTree>
    <p:extLst>
      <p:ext uri="{BB962C8B-B14F-4D97-AF65-F5344CB8AC3E}">
        <p14:creationId xmlns:p14="http://schemas.microsoft.com/office/powerpoint/2010/main" val="5830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609" y="119465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sz="5400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77" y="1344671"/>
            <a:ext cx="571500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484" y="1344671"/>
            <a:ext cx="3757305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77" y="3762233"/>
            <a:ext cx="3708211" cy="2781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89" y="3762233"/>
            <a:ext cx="6350000" cy="2696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83609" y="1194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u="sng" dirty="0" smtClean="0">
                <a:latin typeface="+mn-lt"/>
              </a:rPr>
              <a:t>Массив</a:t>
            </a:r>
            <a:endParaRPr lang="ru-RU" sz="5400" b="1" u="sng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15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50" y="187695"/>
            <a:ext cx="11745036" cy="1325563"/>
          </a:xfrm>
        </p:spPr>
        <p:txBody>
          <a:bodyPr>
            <a:noAutofit/>
          </a:bodyPr>
          <a:lstStyle/>
          <a:p>
            <a:endParaRPr lang="ru-RU" sz="2000" b="1" dirty="0"/>
          </a:p>
        </p:txBody>
      </p:sp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870" y="5928361"/>
            <a:ext cx="1611130" cy="92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0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31" y="1720304"/>
            <a:ext cx="3505200" cy="32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387" y="1720304"/>
            <a:ext cx="4176499" cy="3160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5" y="3016251"/>
            <a:ext cx="3538512" cy="353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38200" y="7384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u="sng" dirty="0" smtClean="0">
                <a:latin typeface="+mn-lt"/>
              </a:rPr>
              <a:t>Одномерный</a:t>
            </a:r>
            <a:endParaRPr lang="ru-RU" sz="5400" b="1" u="sng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296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Одномерный массив</a:t>
            </a:r>
            <a:endParaRPr lang="ru-RU" sz="66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24000" y="4066062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8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6319884"/>
              </p:ext>
            </p:extLst>
          </p:nvPr>
        </p:nvGraphicFramePr>
        <p:xfrm>
          <a:off x="436727" y="0"/>
          <a:ext cx="11409529" cy="6537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0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889856-FBEA-4B15-8D97-720EEB452E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C889856-FBEA-4B15-8D97-720EEB452E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BEBE9F-6CB5-4A3A-9657-EC4F61EEC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7BBEBE9F-6CB5-4A3A-9657-EC4F61EEC8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6DCFFF-B282-49E3-898E-A9753AD914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0A6DCFFF-B282-49E3-898E-A9753AD914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36E5A-2FFC-45E0-B6CF-56A928EC3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F6336E5A-2FFC-45E0-B6CF-56A928EC3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D11036-7EBD-4740-A099-D9BC9F8DF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FD11036-7EBD-4740-A099-D9BC9F8DF0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BCF26F-59D9-4F28-AA23-99BB9A659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DEBCF26F-59D9-4F28-AA23-99BB9A6591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F4A281-884F-48A6-A0A1-A361D3216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B1F4A281-884F-48A6-A0A1-A361D3216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BC4521-F542-4C3F-90F7-6296F81DF3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73BC4521-F542-4C3F-90F7-6296F81DF3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A7B006-753B-4675-9564-D73BD0EB62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D1A7B006-753B-4675-9564-D73BD0EB62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Объявление</a:t>
            </a:r>
            <a:r>
              <a:rPr lang="ru-RU" dirty="0"/>
              <a:t> </a:t>
            </a:r>
            <a:r>
              <a:rPr lang="ru-RU" b="1" dirty="0" smtClean="0"/>
              <a:t>массива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Описать вещественный массив В размерност</a:t>
            </a:r>
            <a:r>
              <a:rPr lang="ru-RU" dirty="0" smtClean="0"/>
              <a:t>и</a:t>
            </a:r>
            <a:r>
              <a:rPr lang="ru-RU" dirty="0" smtClean="0"/>
              <a:t> </a:t>
            </a:r>
            <a:r>
              <a:rPr lang="en-US" dirty="0" smtClean="0"/>
              <a:t>N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0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Ввод массива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86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 массива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Вывести вещественный </a:t>
            </a:r>
            <a:r>
              <a:rPr lang="ru-RU" dirty="0"/>
              <a:t>массив В размерности N.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1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 smtClean="0"/>
              <a:t>Найди ошибку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55342"/>
            <a:ext cx="5821907" cy="5786651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Program P1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Const</a:t>
            </a:r>
            <a:r>
              <a:rPr lang="en-US" dirty="0" smtClean="0"/>
              <a:t> m=15;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ru-RU" dirty="0" smtClean="0"/>
              <a:t>К: </a:t>
            </a:r>
            <a:r>
              <a:rPr lang="en-US" dirty="0" smtClean="0"/>
              <a:t>array[1…m] of integer;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S: integer; </a:t>
            </a:r>
            <a:r>
              <a:rPr lang="en-US" dirty="0" err="1" smtClean="0"/>
              <a:t>i</a:t>
            </a:r>
            <a:r>
              <a:rPr lang="ru-RU" dirty="0" smtClean="0"/>
              <a:t>:</a:t>
            </a:r>
            <a:r>
              <a:rPr lang="en-US" dirty="0" smtClean="0"/>
              <a:t>real;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writeln</a:t>
            </a:r>
            <a:r>
              <a:rPr lang="en-US" dirty="0" smtClean="0"/>
              <a:t>(‘’</a:t>
            </a:r>
            <a:r>
              <a:rPr lang="ru-RU" dirty="0" smtClean="0"/>
              <a:t>Введите элементы массива </a:t>
            </a:r>
            <a:r>
              <a:rPr lang="en-US" dirty="0" smtClean="0"/>
              <a:t>‘’</a:t>
            </a:r>
            <a:r>
              <a:rPr lang="ru-RU" dirty="0" smtClean="0"/>
              <a:t>);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 </a:t>
            </a:r>
            <a:r>
              <a:rPr lang="en-US" dirty="0" err="1" smtClean="0"/>
              <a:t>readln</a:t>
            </a:r>
            <a:r>
              <a:rPr lang="en-US" dirty="0" smtClean="0"/>
              <a:t>(</a:t>
            </a:r>
            <a:r>
              <a:rPr lang="ru-RU" dirty="0" smtClean="0"/>
              <a:t>К[</a:t>
            </a:r>
            <a:r>
              <a:rPr lang="en-US" dirty="0" err="1" smtClean="0"/>
              <a:t>i</a:t>
            </a:r>
            <a:r>
              <a:rPr lang="en-US" dirty="0" smtClean="0"/>
              <a:t>]);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end;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S:=0;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if </a:t>
            </a:r>
            <a:r>
              <a:rPr lang="ru-RU" dirty="0" smtClean="0"/>
              <a:t>К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)&lt;0 then S:=S+ </a:t>
            </a:r>
            <a:r>
              <a:rPr lang="ru-RU" dirty="0" smtClean="0"/>
              <a:t>К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writeln</a:t>
            </a:r>
            <a:r>
              <a:rPr lang="en-US" dirty="0" smtClean="0"/>
              <a:t>('S=',S)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End 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370093" y="955342"/>
            <a:ext cx="5821907" cy="57866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Program P1;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Const</a:t>
            </a:r>
            <a:r>
              <a:rPr lang="en-US" dirty="0" smtClean="0"/>
              <a:t> m=15;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  </a:t>
            </a:r>
            <a:r>
              <a:rPr lang="en-US" dirty="0" err="1" smtClean="0">
                <a:solidFill>
                  <a:srgbClr val="C00000"/>
                </a:solidFill>
              </a:rPr>
              <a:t>Var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К: </a:t>
            </a:r>
            <a:r>
              <a:rPr lang="en-US" dirty="0" smtClean="0">
                <a:solidFill>
                  <a:srgbClr val="C00000"/>
                </a:solidFill>
              </a:rPr>
              <a:t>array[1..m] of integer;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  S: integer; </a:t>
            </a:r>
            <a:r>
              <a:rPr lang="en-US" dirty="0" err="1" smtClean="0">
                <a:solidFill>
                  <a:srgbClr val="C00000"/>
                </a:solidFill>
              </a:rPr>
              <a:t>i</a:t>
            </a:r>
            <a:r>
              <a:rPr lang="ru-RU" dirty="0" smtClean="0">
                <a:solidFill>
                  <a:srgbClr val="C00000"/>
                </a:solidFill>
              </a:rPr>
              <a:t>:</a:t>
            </a:r>
            <a:r>
              <a:rPr lang="en-US" dirty="0" smtClean="0">
                <a:solidFill>
                  <a:srgbClr val="C00000"/>
                </a:solidFill>
              </a:rPr>
              <a:t>integer;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begin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  </a:t>
            </a:r>
            <a:r>
              <a:rPr lang="en-US" dirty="0" err="1" smtClean="0">
                <a:solidFill>
                  <a:srgbClr val="C00000"/>
                </a:solidFill>
              </a:rPr>
              <a:t>writeln</a:t>
            </a:r>
            <a:r>
              <a:rPr lang="en-US" dirty="0" smtClean="0">
                <a:solidFill>
                  <a:srgbClr val="C00000"/>
                </a:solidFill>
              </a:rPr>
              <a:t>(‘</a:t>
            </a:r>
            <a:r>
              <a:rPr lang="ru-RU" dirty="0" smtClean="0">
                <a:solidFill>
                  <a:srgbClr val="C00000"/>
                </a:solidFill>
              </a:rPr>
              <a:t>Введите элементы массива</a:t>
            </a:r>
            <a:r>
              <a:rPr lang="en-US" dirty="0" smtClean="0">
                <a:solidFill>
                  <a:srgbClr val="C00000"/>
                </a:solidFill>
              </a:rPr>
              <a:t>’</a:t>
            </a:r>
            <a:r>
              <a:rPr lang="ru-RU" dirty="0" smtClean="0">
                <a:solidFill>
                  <a:srgbClr val="C00000"/>
                </a:solidFill>
              </a:rPr>
              <a:t>);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 </a:t>
            </a:r>
            <a:r>
              <a:rPr lang="en-US" dirty="0" err="1" smtClean="0"/>
              <a:t>readln</a:t>
            </a:r>
            <a:r>
              <a:rPr lang="en-US" dirty="0" smtClean="0"/>
              <a:t>(</a:t>
            </a:r>
            <a:r>
              <a:rPr lang="ru-RU" dirty="0" smtClean="0"/>
              <a:t>К[</a:t>
            </a:r>
            <a:r>
              <a:rPr lang="en-US" dirty="0" err="1" smtClean="0"/>
              <a:t>i</a:t>
            </a:r>
            <a:r>
              <a:rPr lang="en-US" dirty="0" smtClean="0"/>
              <a:t>]);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end;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S:=0;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for i:=1 to m do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  if </a:t>
            </a:r>
            <a:r>
              <a:rPr lang="ru-RU" dirty="0" smtClean="0">
                <a:solidFill>
                  <a:srgbClr val="C00000"/>
                </a:solidFill>
              </a:rPr>
              <a:t>К[</a:t>
            </a:r>
            <a:r>
              <a:rPr lang="en-US" dirty="0" err="1" smtClean="0">
                <a:solidFill>
                  <a:srgbClr val="C00000"/>
                </a:solidFill>
              </a:rPr>
              <a:t>i</a:t>
            </a:r>
            <a:r>
              <a:rPr lang="en-US" dirty="0" smtClean="0">
                <a:solidFill>
                  <a:srgbClr val="C00000"/>
                </a:solidFill>
              </a:rPr>
              <a:t>]&lt;0 then S:=S+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en-US" dirty="0" err="1" smtClean="0">
                <a:solidFill>
                  <a:srgbClr val="C00000"/>
                </a:solidFill>
              </a:rPr>
              <a:t>i</a:t>
            </a:r>
            <a:r>
              <a:rPr lang="en-US" dirty="0" smtClean="0">
                <a:solidFill>
                  <a:srgbClr val="C00000"/>
                </a:solidFill>
              </a:rPr>
              <a:t>];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 </a:t>
            </a:r>
            <a:r>
              <a:rPr lang="en-US" dirty="0" err="1" smtClean="0"/>
              <a:t>writeln</a:t>
            </a:r>
            <a:r>
              <a:rPr lang="en-US" dirty="0" smtClean="0"/>
              <a:t>('S=',S)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  End.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-3200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Какую задачу решает данная программа?</a:t>
            </a:r>
            <a:endParaRPr lang="ru-RU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35758" y="-185110"/>
            <a:ext cx="111968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Нахождение суммы </a:t>
            </a:r>
            <a:r>
              <a:rPr lang="ru-RU" b="1" dirty="0"/>
              <a:t>отрицательных </a:t>
            </a:r>
            <a:r>
              <a:rPr lang="ru-RU" b="1" dirty="0" smtClean="0"/>
              <a:t>элементов массива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631" y="6116777"/>
            <a:ext cx="713927" cy="7412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408" y="5903793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0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5" grpId="1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977</Words>
  <Application>Microsoft Office PowerPoint</Application>
  <PresentationFormat>Широкоэкранный</PresentationFormat>
  <Paragraphs>166</Paragraphs>
  <Slides>20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Одномерный массив</vt:lpstr>
      <vt:lpstr>Презентация PowerPoint</vt:lpstr>
      <vt:lpstr>Объявление массива</vt:lpstr>
      <vt:lpstr>Ввод массива</vt:lpstr>
      <vt:lpstr>Вывод массива</vt:lpstr>
      <vt:lpstr>Найди ошибку</vt:lpstr>
      <vt:lpstr>Задачи для тренировки</vt:lpstr>
      <vt:lpstr>Замена элементов массива.</vt:lpstr>
      <vt:lpstr>Нахождение суммы, произведения, количества, среднего арифметического элементов массива, удовлетворяющих заданному условию (набору условий). </vt:lpstr>
      <vt:lpstr>Нахождение минимального и максимального элементов в массиве и их номеров. </vt:lpstr>
      <vt:lpstr>Разминка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Задание 10. В таблице Dat представлены данные о количестве голосов, поданных за 10 исполнителей народных песен (Dat[1] – количество голосов, поданных за первого исполнителя; Dat[2] – за второго и т. д.). Определите, какое число будет напечатано в результате работы следующей программы.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23</cp:revision>
  <dcterms:created xsi:type="dcterms:W3CDTF">2017-04-02T15:54:13Z</dcterms:created>
  <dcterms:modified xsi:type="dcterms:W3CDTF">2017-04-13T03:45:14Z</dcterms:modified>
</cp:coreProperties>
</file>