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5" r:id="rId1"/>
  </p:sldMasterIdLst>
  <p:sldIdLst>
    <p:sldId id="259" r:id="rId2"/>
    <p:sldId id="280" r:id="rId3"/>
    <p:sldId id="283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81" r:id="rId12"/>
    <p:sldId id="282" r:id="rId13"/>
    <p:sldId id="291" r:id="rId14"/>
  </p:sldIdLst>
  <p:sldSz cx="12192000" cy="6858000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A9F8-6A18-4869-A58D-94FCE104A293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149D6-A84F-4A48-82B5-8B025670C6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9507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A9F8-6A18-4869-A58D-94FCE104A293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149D6-A84F-4A48-82B5-8B025670C6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286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A9F8-6A18-4869-A58D-94FCE104A293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149D6-A84F-4A48-82B5-8B025670C6A2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328820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A9F8-6A18-4869-A58D-94FCE104A293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149D6-A84F-4A48-82B5-8B025670C6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4706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A9F8-6A18-4869-A58D-94FCE104A293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149D6-A84F-4A48-82B5-8B025670C6A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873177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A9F8-6A18-4869-A58D-94FCE104A293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149D6-A84F-4A48-82B5-8B025670C6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6926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A9F8-6A18-4869-A58D-94FCE104A293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149D6-A84F-4A48-82B5-8B025670C6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4972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A9F8-6A18-4869-A58D-94FCE104A293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149D6-A84F-4A48-82B5-8B025670C6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414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A9F8-6A18-4869-A58D-94FCE104A293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149D6-A84F-4A48-82B5-8B025670C6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262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A9F8-6A18-4869-A58D-94FCE104A293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149D6-A84F-4A48-82B5-8B025670C6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677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A9F8-6A18-4869-A58D-94FCE104A293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149D6-A84F-4A48-82B5-8B025670C6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9420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A9F8-6A18-4869-A58D-94FCE104A293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149D6-A84F-4A48-82B5-8B025670C6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964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A9F8-6A18-4869-A58D-94FCE104A293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149D6-A84F-4A48-82B5-8B025670C6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640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A9F8-6A18-4869-A58D-94FCE104A293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149D6-A84F-4A48-82B5-8B025670C6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94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A9F8-6A18-4869-A58D-94FCE104A293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149D6-A84F-4A48-82B5-8B025670C6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558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A9F8-6A18-4869-A58D-94FCE104A293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149D6-A84F-4A48-82B5-8B025670C6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0065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3CA9F8-6A18-4869-A58D-94FCE104A293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7D149D6-A84F-4A48-82B5-8B025670C6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961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  <p:sldLayoutId id="2147483807" r:id="rId12"/>
    <p:sldLayoutId id="2147483808" r:id="rId13"/>
    <p:sldLayoutId id="2147483809" r:id="rId14"/>
    <p:sldLayoutId id="2147483810" r:id="rId15"/>
    <p:sldLayoutId id="214748381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382137"/>
            <a:ext cx="6476873" cy="5022375"/>
          </a:xfrm>
        </p:spPr>
        <p:txBody>
          <a:bodyPr/>
          <a:lstStyle/>
          <a:p>
            <a:pPr algn="ctr"/>
            <a:r>
              <a:rPr lang="ru-RU" i="1" dirty="0" smtClean="0"/>
              <a:t>«Использование ручки Знаток в процессе знакомства с художественной литературой»</a:t>
            </a: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66030" y="6509982"/>
            <a:ext cx="7417908" cy="323249"/>
          </a:xfrm>
        </p:spPr>
        <p:txBody>
          <a:bodyPr>
            <a:normAutofit fontScale="92500" lnSpcReduction="20000"/>
          </a:bodyPr>
          <a:lstStyle/>
          <a:p>
            <a:r>
              <a:rPr lang="ru-RU" i="1" dirty="0" smtClean="0"/>
              <a:t>Воспитатель: </a:t>
            </a:r>
            <a:r>
              <a:rPr lang="ru-RU" i="1" dirty="0" err="1" smtClean="0"/>
              <a:t>Запрялова</a:t>
            </a:r>
            <a:r>
              <a:rPr lang="ru-RU" i="1" dirty="0" smtClean="0"/>
              <a:t> Е.С.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390957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7935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40227_085738_01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2861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40227_085738_01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08304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i="1" dirty="0" smtClean="0"/>
              <a:t>Спасибо за внимание!</a:t>
            </a:r>
            <a:endParaRPr lang="ru-RU" sz="6000" b="1" i="1" dirty="0"/>
          </a:p>
        </p:txBody>
      </p:sp>
    </p:spTree>
    <p:extLst>
      <p:ext uri="{BB962C8B-B14F-4D97-AF65-F5344CB8AC3E}">
        <p14:creationId xmlns:p14="http://schemas.microsoft.com/office/powerpoint/2010/main" val="328837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797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891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3067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548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3899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631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380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569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65</TotalTime>
  <Words>20</Words>
  <Application>Microsoft Office PowerPoint</Application>
  <PresentationFormat>Широкоэкранный</PresentationFormat>
  <Paragraphs>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Trebuchet MS</vt:lpstr>
      <vt:lpstr>Wingdings 3</vt:lpstr>
      <vt:lpstr>Грань</vt:lpstr>
      <vt:lpstr>«Использование ручки Знаток в процессе знакомства с художественной литературой»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«Использование ручки Знаток в процессе знакомства с художественной литературой»</dc:title>
  <dc:creator>ДС97</dc:creator>
  <cp:lastModifiedBy>ДС97</cp:lastModifiedBy>
  <cp:revision>2</cp:revision>
  <dcterms:created xsi:type="dcterms:W3CDTF">2024-02-27T05:06:28Z</dcterms:created>
  <dcterms:modified xsi:type="dcterms:W3CDTF">2024-02-27T06:11:54Z</dcterms:modified>
</cp:coreProperties>
</file>