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96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B23A352-7572-414C-906E-377AAB090FC5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A07941F-3EF3-4195-BE4E-65BD3216C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День Героя Отечества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Георгий Победоносец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54344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9 декабря (по старому 26 ноября) </a:t>
            </a:r>
          </a:p>
          <a:p>
            <a:r>
              <a:rPr lang="ru-RU" dirty="0" smtClean="0"/>
              <a:t>Именно 26 ноября в 1036 г. Ярослав Мудрый в честь окончательной победы над печенегами повелел по всей Руси в этот день “</a:t>
            </a:r>
            <a:r>
              <a:rPr lang="ru-RU" dirty="0" err="1" smtClean="0"/>
              <a:t>творити</a:t>
            </a:r>
            <a:r>
              <a:rPr lang="ru-RU" dirty="0" smtClean="0"/>
              <a:t> праздник” в честь святого Георгия.</a:t>
            </a:r>
          </a:p>
          <a:p>
            <a:endParaRPr lang="ru-RU" dirty="0"/>
          </a:p>
        </p:txBody>
      </p:sp>
      <p:pic>
        <p:nvPicPr>
          <p:cNvPr id="1027" name="Picture 3" descr="C:\Users\haier\Pictures\Saved Pictures\4462-georgij-pobedonose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643049"/>
            <a:ext cx="3071834" cy="40957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Орден Георгия Победоносца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2" cy="4709160"/>
          </a:xfrm>
        </p:spPr>
        <p:txBody>
          <a:bodyPr/>
          <a:lstStyle/>
          <a:p>
            <a:r>
              <a:rPr lang="ru-RU" dirty="0" smtClean="0"/>
              <a:t>В 1769 г. 26 ноября Екатерина II учредила военный орден Святого Георгия, который стал высшей военной наградой в Российской империи.</a:t>
            </a:r>
            <a:endParaRPr lang="ru-RU" dirty="0"/>
          </a:p>
        </p:txBody>
      </p:sp>
      <p:pic>
        <p:nvPicPr>
          <p:cNvPr id="27650" name="Picture 2" descr="C:\Users\haier\Pictures\Saved Pictures\1cdc4670-8f90-5a51-8ab7-17756b5ecb03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714488"/>
            <a:ext cx="3868107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4940312"/>
          </a:xfrm>
        </p:spPr>
        <p:txBody>
          <a:bodyPr>
            <a:normAutofit/>
          </a:bodyPr>
          <a:lstStyle/>
          <a:p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>1. Кто такой герой?</a:t>
            </a:r>
            <a:br>
              <a:rPr lang="ru-RU" b="0" dirty="0" smtClean="0"/>
            </a:br>
            <a:r>
              <a:rPr lang="ru-RU" b="0" dirty="0" smtClean="0"/>
              <a:t>2. Можно ли сейчас в XXI веке стать героем?</a:t>
            </a:r>
            <a:br>
              <a:rPr lang="ru-RU" b="0" dirty="0" smtClean="0"/>
            </a:br>
            <a:r>
              <a:rPr lang="ru-RU" b="0" dirty="0" smtClean="0"/>
              <a:t>3. Какой человек может совершить подвиг?</a:t>
            </a:r>
            <a:br>
              <a:rPr lang="ru-RU" b="0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5154626"/>
          </a:xfrm>
        </p:spPr>
        <p:txBody>
          <a:bodyPr/>
          <a:lstStyle/>
          <a:p>
            <a:r>
              <a:rPr lang="ru-RU" dirty="0" smtClean="0"/>
              <a:t>Герой – человек, совершающий подвиги, необычный по своей храбрости, доблести, самоотверженности</a:t>
            </a:r>
            <a:r>
              <a:rPr lang="ru-RU" b="0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5297502"/>
          </a:xfrm>
        </p:spPr>
        <p:txBody>
          <a:bodyPr/>
          <a:lstStyle/>
          <a:p>
            <a:r>
              <a:rPr lang="ru-RU" b="0" dirty="0" smtClean="0"/>
              <a:t>Обратите внимание на взаимосвязь слов - герой, подвиг.</a:t>
            </a:r>
            <a:br>
              <a:rPr lang="ru-RU" b="0" dirty="0" smtClean="0"/>
            </a:br>
            <a:r>
              <a:rPr lang="ru-RU" b="0" dirty="0" smtClean="0"/>
              <a:t>- А как вы объясните значение слова подвиг?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206"/>
            <a:ext cx="8229600" cy="23715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5083188"/>
          </a:xfrm>
        </p:spPr>
        <p:txBody>
          <a:bodyPr/>
          <a:lstStyle/>
          <a:p>
            <a:r>
              <a:rPr lang="ru-RU" dirty="0" smtClean="0"/>
              <a:t>Подвиг - это самоотверженно героический поступок</a:t>
            </a:r>
            <a:r>
              <a:rPr lang="ru-RU" b="0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229600" cy="308592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Золотая Звезда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757610" cy="470916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России учреждено почетное звание - Герой Российской Федерации - высшее почетное звание в Российской Федерации, знак особого отличия; присваивается за услуги перед государством и народом, связанные с совершением геройского подвига.</a:t>
            </a:r>
            <a:endParaRPr lang="ru-RU" dirty="0"/>
          </a:p>
        </p:txBody>
      </p:sp>
      <p:sp>
        <p:nvSpPr>
          <p:cNvPr id="28679" name="AutoShape 7" descr="C:\Users\haier\Pictures\Saved Pictures\S600xU_2x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1" name="AutoShape 9" descr="C:\Users\haier\Pictures\Saved Pictures\S600xU_2x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3" name="AutoShape 11" descr="C:\Users\haier\Pictures\Saved Pictures\S600xU_2x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5" name="AutoShape 13" descr="C:\Users\haier\Pictures\Saved Pictures\S600xU_2x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7" name="Picture 15" descr="https://sun9-51.userapi.com/s/v1/ig2/LP6KwurlHbWMgbYpm9NcfUk0banEwfEyph4lvTVSTuUe_yfplr3FRnM12zR5hthwdppk8wPFaZLEJeeSGVhD-oF6.jpg?quality=96&amp;as=32x60,48x90,72x136,108x204,160x302,240x452,360x679,480x905,540x1018,640x1207,720x1358,1080x2036,1100x2074&amp;from=bu&amp;u=DbOn13sripBvYSirWcH0v-NadAEydNGvnIV07jH9gFw&amp;cs=320x6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500174"/>
            <a:ext cx="2499804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5226064"/>
          </a:xfrm>
        </p:spPr>
        <p:txBody>
          <a:bodyPr/>
          <a:lstStyle/>
          <a:p>
            <a:r>
              <a:rPr lang="ru-RU" b="0" dirty="0" smtClean="0"/>
              <a:t>Подводя итог </a:t>
            </a:r>
            <a:r>
              <a:rPr lang="ru-RU" b="0" smtClean="0"/>
              <a:t>к презентации, </a:t>
            </a:r>
            <a:r>
              <a:rPr lang="ru-RU" b="0" dirty="0" smtClean="0"/>
              <a:t>необходимо понять, раз есть место подвигу в жизни человека, значит были, есть и будут герои, а значит не случайно отмечается – День Героя Отечества.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153</TotalTime>
  <Words>174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День Героя Отечества</vt:lpstr>
      <vt:lpstr>Георгий Победоносец</vt:lpstr>
      <vt:lpstr>Орден Георгия Победоносца</vt:lpstr>
      <vt:lpstr> 1. Кто такой герой? 2. Можно ли сейчас в XXI веке стать героем? 3. Какой человек может совершить подвиг? </vt:lpstr>
      <vt:lpstr>Герой – человек, совершающий подвиги, необычный по своей храбрости, доблести, самоотверженности.</vt:lpstr>
      <vt:lpstr>Обратите внимание на взаимосвязь слов - герой, подвиг. - А как вы объясните значение слова подвиг? </vt:lpstr>
      <vt:lpstr>Подвиг - это самоотверженно героический поступок.</vt:lpstr>
      <vt:lpstr>Золотая Звезда</vt:lpstr>
      <vt:lpstr>Подводя итог к презентации, необходимо понять, раз есть место подвигу в жизни человека, значит были, есть и будут герои, а значит не случайно отмечается – День Героя Отечества.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Героя Отечества</dc:title>
  <dc:creator>haier</dc:creator>
  <cp:lastModifiedBy>haier</cp:lastModifiedBy>
  <cp:revision>2</cp:revision>
  <dcterms:created xsi:type="dcterms:W3CDTF">2024-12-04T06:13:00Z</dcterms:created>
  <dcterms:modified xsi:type="dcterms:W3CDTF">2024-12-04T13:32:29Z</dcterms:modified>
</cp:coreProperties>
</file>