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60" r:id="rId5"/>
    <p:sldId id="258" r:id="rId6"/>
    <p:sldId id="259" r:id="rId7"/>
    <p:sldId id="261" r:id="rId8"/>
    <p:sldId id="262" r:id="rId9"/>
    <p:sldId id="263" r:id="rId10"/>
    <p:sldId id="270" r:id="rId11"/>
    <p:sldId id="266" r:id="rId12"/>
    <p:sldId id="269" r:id="rId13"/>
    <p:sldId id="265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94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40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52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689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10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98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73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46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3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56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694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ED260-8B65-4787-AD30-2D17B5A1558C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58C4-5BC5-4C22-8799-93E95E48C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66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851920" y="188640"/>
            <a:ext cx="5085570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КОУ ВО Бобровская школа-интернат для детей сирот, детей оставшихся без попечения родителей, с ОВЗ.</a:t>
            </a:r>
          </a:p>
          <a:p>
            <a:pPr algn="ctr"/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cap="none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5541332"/>
            <a:ext cx="37444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АГИТБРИГАДА «ИСТОК»</a:t>
            </a:r>
          </a:p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ru-RU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09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2"/>
            <a:ext cx="6984776" cy="6048672"/>
          </a:xfrm>
        </p:spPr>
      </p:pic>
    </p:spTree>
    <p:extLst>
      <p:ext uri="{BB962C8B-B14F-4D97-AF65-F5344CB8AC3E}">
        <p14:creationId xmlns:p14="http://schemas.microsoft.com/office/powerpoint/2010/main" val="413655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32656"/>
            <a:ext cx="7992888" cy="6264696"/>
          </a:xfrm>
        </p:spPr>
      </p:pic>
    </p:spTree>
    <p:extLst>
      <p:ext uri="{BB962C8B-B14F-4D97-AF65-F5344CB8AC3E}">
        <p14:creationId xmlns:p14="http://schemas.microsoft.com/office/powerpoint/2010/main" val="426108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0688"/>
            <a:ext cx="8229600" cy="5616624"/>
          </a:xfrm>
        </p:spPr>
      </p:pic>
    </p:spTree>
    <p:extLst>
      <p:ext uri="{BB962C8B-B14F-4D97-AF65-F5344CB8AC3E}">
        <p14:creationId xmlns:p14="http://schemas.microsoft.com/office/powerpoint/2010/main" val="352002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96752"/>
            <a:ext cx="6984776" cy="4475609"/>
          </a:xfrm>
        </p:spPr>
      </p:pic>
    </p:spTree>
    <p:extLst>
      <p:ext uri="{BB962C8B-B14F-4D97-AF65-F5344CB8AC3E}">
        <p14:creationId xmlns:p14="http://schemas.microsoft.com/office/powerpoint/2010/main" val="418605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8640"/>
            <a:ext cx="6120679" cy="6408712"/>
          </a:xfrm>
        </p:spPr>
      </p:pic>
    </p:spTree>
    <p:extLst>
      <p:ext uri="{BB962C8B-B14F-4D97-AF65-F5344CB8AC3E}">
        <p14:creationId xmlns:p14="http://schemas.microsoft.com/office/powerpoint/2010/main" val="31419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6984776" cy="5544616"/>
          </a:xfrm>
        </p:spPr>
      </p:pic>
    </p:spTree>
    <p:extLst>
      <p:ext uri="{BB962C8B-B14F-4D97-AF65-F5344CB8AC3E}">
        <p14:creationId xmlns:p14="http://schemas.microsoft.com/office/powerpoint/2010/main" val="313305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92696"/>
            <a:ext cx="7128792" cy="5400600"/>
          </a:xfrm>
        </p:spPr>
      </p:pic>
    </p:spTree>
    <p:extLst>
      <p:ext uri="{BB962C8B-B14F-4D97-AF65-F5344CB8AC3E}">
        <p14:creationId xmlns:p14="http://schemas.microsoft.com/office/powerpoint/2010/main" val="39814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424936" cy="6264696"/>
          </a:xfrm>
        </p:spPr>
      </p:pic>
    </p:spTree>
    <p:extLst>
      <p:ext uri="{BB962C8B-B14F-4D97-AF65-F5344CB8AC3E}">
        <p14:creationId xmlns:p14="http://schemas.microsoft.com/office/powerpoint/2010/main" val="196113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6672"/>
            <a:ext cx="9143999" cy="5445224"/>
          </a:xfrm>
        </p:spPr>
      </p:pic>
    </p:spTree>
    <p:extLst>
      <p:ext uri="{BB962C8B-B14F-4D97-AF65-F5344CB8AC3E}">
        <p14:creationId xmlns:p14="http://schemas.microsoft.com/office/powerpoint/2010/main" val="266853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880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0853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958" y="1600200"/>
            <a:ext cx="2570084" cy="4525963"/>
          </a:xfrm>
        </p:spPr>
      </p:pic>
    </p:spTree>
    <p:extLst>
      <p:ext uri="{BB962C8B-B14F-4D97-AF65-F5344CB8AC3E}">
        <p14:creationId xmlns:p14="http://schemas.microsoft.com/office/powerpoint/2010/main" val="183002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5958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7130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22</Words>
  <Application>Microsoft Office PowerPoint</Application>
  <PresentationFormat>Экран (4:3)</PresentationFormat>
  <Paragraphs>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6</cp:revision>
  <dcterms:created xsi:type="dcterms:W3CDTF">2018-10-14T16:04:10Z</dcterms:created>
  <dcterms:modified xsi:type="dcterms:W3CDTF">2018-10-23T16:58:44Z</dcterms:modified>
</cp:coreProperties>
</file>