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8" r:id="rId3"/>
    <p:sldId id="259" r:id="rId4"/>
    <p:sldId id="260" r:id="rId5"/>
    <p:sldId id="273" r:id="rId6"/>
    <p:sldId id="266" r:id="rId7"/>
    <p:sldId id="261" r:id="rId8"/>
    <p:sldId id="267" r:id="rId9"/>
    <p:sldId id="262" r:id="rId10"/>
    <p:sldId id="268" r:id="rId11"/>
    <p:sldId id="272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82" y="-1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EB7A-8DCD-48AD-8C98-3D854AAFCBD8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DAE24-9542-4568-83D9-16089866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EB7A-8DCD-48AD-8C98-3D854AAFCBD8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DAE24-9542-4568-83D9-16089866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EB7A-8DCD-48AD-8C98-3D854AAFCBD8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DAE24-9542-4568-83D9-16089866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EB7A-8DCD-48AD-8C98-3D854AAFCBD8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DAE24-9542-4568-83D9-16089866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EB7A-8DCD-48AD-8C98-3D854AAFCBD8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DAE24-9542-4568-83D9-16089866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EB7A-8DCD-48AD-8C98-3D854AAFCBD8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DAE24-9542-4568-83D9-16089866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EB7A-8DCD-48AD-8C98-3D854AAFCBD8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DAE24-9542-4568-83D9-16089866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EB7A-8DCD-48AD-8C98-3D854AAFCBD8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DAE24-9542-4568-83D9-16089866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EB7A-8DCD-48AD-8C98-3D854AAFCBD8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DAE24-9542-4568-83D9-16089866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EB7A-8DCD-48AD-8C98-3D854AAFCBD8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DAE24-9542-4568-83D9-16089866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EEB7A-8DCD-48AD-8C98-3D854AAFCBD8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DAE24-9542-4568-83D9-16089866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EEB7A-8DCD-48AD-8C98-3D854AAFCBD8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FDAE24-9542-4568-83D9-160898661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lga\Desktop\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395536" y="2130425"/>
            <a:ext cx="8424936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«История деревянной ложки»</a:t>
            </a:r>
            <a:r>
              <a:rPr lang="ru-RU" dirty="0" smtClean="0">
                <a:latin typeface="Georgia" pitchFamily="18" charset="0"/>
              </a:rPr>
              <a:t/>
            </a:r>
            <a:br>
              <a:rPr lang="ru-RU" dirty="0" smtClean="0">
                <a:latin typeface="Georgia" pitchFamily="18" charset="0"/>
              </a:rPr>
            </a:br>
            <a:r>
              <a:rPr lang="ru-RU" sz="2200" dirty="0" smtClean="0">
                <a:latin typeface="Georgia" pitchFamily="18" charset="0"/>
              </a:rPr>
              <a:t>(для детей средней группы)</a:t>
            </a:r>
            <a:endParaRPr lang="ru-RU" sz="2200" dirty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olga\Desktop\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olga\Desktop\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olga\Desktop\img_3980_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32656"/>
            <a:ext cx="7416824" cy="61926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olga\Desktop\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olga\Desktop\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olga\Desktop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olga\Desktop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olga\Desktop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olga\Desktop\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olga\Desktop\c3e3b7ef64b14d6484444750385aed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980728"/>
            <a:ext cx="7209464" cy="49966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olga\Desktop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olga\Desktop\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olga\Desktop\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olga\Desktop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5</Words>
  <Application>Microsoft Office PowerPoint</Application>
  <PresentationFormat>Экран (4:3)</PresentationFormat>
  <Paragraphs>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«История деревянной ложки» (для детей средней группы)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olga</cp:lastModifiedBy>
  <cp:revision>5</cp:revision>
  <dcterms:created xsi:type="dcterms:W3CDTF">2020-11-11T11:15:42Z</dcterms:created>
  <dcterms:modified xsi:type="dcterms:W3CDTF">2021-06-15T02:13:24Z</dcterms:modified>
</cp:coreProperties>
</file>