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311" r:id="rId2"/>
    <p:sldId id="287" r:id="rId3"/>
    <p:sldId id="272" r:id="rId4"/>
    <p:sldId id="261" r:id="rId5"/>
    <p:sldId id="273" r:id="rId6"/>
    <p:sldId id="275" r:id="rId7"/>
    <p:sldId id="306" r:id="rId8"/>
    <p:sldId id="278" r:id="rId9"/>
    <p:sldId id="293" r:id="rId10"/>
    <p:sldId id="268" r:id="rId11"/>
    <p:sldId id="269" r:id="rId12"/>
    <p:sldId id="270" r:id="rId13"/>
    <p:sldId id="279" r:id="rId14"/>
    <p:sldId id="286" r:id="rId15"/>
    <p:sldId id="326" r:id="rId16"/>
    <p:sldId id="295" r:id="rId17"/>
    <p:sldId id="284" r:id="rId18"/>
    <p:sldId id="285" r:id="rId19"/>
    <p:sldId id="316" r:id="rId20"/>
    <p:sldId id="317" r:id="rId21"/>
    <p:sldId id="323" r:id="rId22"/>
    <p:sldId id="321" r:id="rId23"/>
    <p:sldId id="297" r:id="rId24"/>
    <p:sldId id="298" r:id="rId25"/>
    <p:sldId id="299" r:id="rId26"/>
    <p:sldId id="300" r:id="rId27"/>
    <p:sldId id="322" r:id="rId28"/>
    <p:sldId id="302" r:id="rId29"/>
    <p:sldId id="310" r:id="rId30"/>
    <p:sldId id="319" r:id="rId31"/>
    <p:sldId id="305" r:id="rId32"/>
    <p:sldId id="307" r:id="rId33"/>
    <p:sldId id="308" r:id="rId34"/>
    <p:sldId id="312" r:id="rId35"/>
    <p:sldId id="313" r:id="rId36"/>
    <p:sldId id="314" r:id="rId37"/>
    <p:sldId id="324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5" autoAdjust="0"/>
    <p:restoredTop sz="94660"/>
  </p:normalViewPr>
  <p:slideViewPr>
    <p:cSldViewPr>
      <p:cViewPr varScale="1">
        <p:scale>
          <a:sx n="106" d="100"/>
          <a:sy n="106" d="100"/>
        </p:scale>
        <p:origin x="12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6739F7A-67A5-4364-906B-B9BA9299C70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E05E199-3E18-4B61-B957-B8E40DC6F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39F7A-67A5-4364-906B-B9BA9299C70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E199-3E18-4B61-B957-B8E40DC6F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56739F7A-67A5-4364-906B-B9BA9299C70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E05E199-3E18-4B61-B957-B8E40DC6F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39F7A-67A5-4364-906B-B9BA9299C70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E199-3E18-4B61-B957-B8E40DC6F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6739F7A-67A5-4364-906B-B9BA9299C70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8E05E199-3E18-4B61-B957-B8E40DC6F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39F7A-67A5-4364-906B-B9BA9299C70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E199-3E18-4B61-B957-B8E40DC6F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39F7A-67A5-4364-906B-B9BA9299C70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E199-3E18-4B61-B957-B8E40DC6F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39F7A-67A5-4364-906B-B9BA9299C70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E199-3E18-4B61-B957-B8E40DC6F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6739F7A-67A5-4364-906B-B9BA9299C70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E199-3E18-4B61-B957-B8E40DC6F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39F7A-67A5-4364-906B-B9BA9299C70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E199-3E18-4B61-B957-B8E40DC6F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39F7A-67A5-4364-906B-B9BA9299C70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E199-3E18-4B61-B957-B8E40DC6F4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6739F7A-67A5-4364-906B-B9BA9299C70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E05E199-3E18-4B61-B957-B8E40DC6F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pedsovet.su/load/424-1-0-37785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7oom.ru/powerpoint/detskiy-fon-dlya-prezentacii-11.html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pedsovet.su/load/417-1-0-41897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nachalo4ka.ru/wp-content/uploads/2014/05/shablon-deti-prevyu-1.png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pedsovet.su/load/424-1-0-41851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hyperlink" Target="http://pedsovet.su/load/424-1-0-41848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hyperlink" Target="http://nachalo4ka.ru/wp-content/uploads/2014/05/shablon-deti-prevyu-4.png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nachalo4ka.ru/wp-content/uploads/2014/05/shablon-deti-prevyu-2.png" TargetMode="Externa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hyperlink" Target="http://7oom.ru/powerpoint/detskiy-fon-dlya-prezentacii-14.html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hyperlink" Target="http://nachalo4ka.ru/wp-content/uploads/2014/05/veselyie-rebyata-shablon-prevyu-4.png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nachalo4ka.ru/wp-content/uploads/2014/05/veselyie-rebyata-shablon-prevyu-1.png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renderman.ru/let.php?tlkp=fafkpavevq/pic51657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7" y="-214338"/>
            <a:ext cx="10072758" cy="7286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Администратор\Desktop\прз фото\Photo0262.jpg"/>
          <p:cNvPicPr/>
          <p:nvPr/>
        </p:nvPicPr>
        <p:blipFill>
          <a:blip r:embed="rId3">
            <a:lum bright="-20000" contrast="-10000"/>
          </a:blip>
          <a:srcRect/>
          <a:stretch>
            <a:fillRect/>
          </a:stretch>
        </p:blipFill>
        <p:spPr bwMode="auto">
          <a:xfrm>
            <a:off x="2088000" y="1142984"/>
            <a:ext cx="7056000" cy="536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1714480" y="0"/>
            <a:ext cx="76065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AnastasiaScript" pitchFamily="2" charset="0"/>
              </a:rPr>
              <a:t>Вот такими мы стали!</a:t>
            </a:r>
          </a:p>
        </p:txBody>
      </p:sp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Шаблон для презентации &quot;Детвора&quot;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000232" y="3357562"/>
            <a:ext cx="618996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/>
              <a:t>      </a:t>
            </a:r>
            <a:r>
              <a:rPr lang="ru-RU" sz="6600" b="1" dirty="0">
                <a:solidFill>
                  <a:srgbClr val="FF0000"/>
                </a:solidFill>
              </a:rPr>
              <a:t>Станция </a:t>
            </a:r>
          </a:p>
          <a:p>
            <a:r>
              <a:rPr lang="ru-RU" sz="6600" b="1" dirty="0">
                <a:solidFill>
                  <a:srgbClr val="FF0000"/>
                </a:solidFill>
              </a:rPr>
              <a:t>«Музыкальная»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Детский фон для презентации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SCF3521.jpg"/>
          <p:cNvPicPr>
            <a:picLocks noChangeAspect="1"/>
          </p:cNvPicPr>
          <p:nvPr/>
        </p:nvPicPr>
        <p:blipFill>
          <a:blip r:embed="rId4" cstate="print">
            <a:lum bright="-10000" contrast="20000"/>
          </a:blip>
          <a:stretch>
            <a:fillRect/>
          </a:stretch>
        </p:blipFill>
        <p:spPr>
          <a:xfrm>
            <a:off x="642910" y="714356"/>
            <a:ext cx="8286776" cy="54134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Шаблоны презентаций &quot;Клоуны&quot;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SCF3520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tretch>
            <a:fillRect/>
          </a:stretch>
        </p:blipFill>
        <p:spPr>
          <a:xfrm>
            <a:off x="357158" y="214290"/>
            <a:ext cx="8358214" cy="59848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шаблон дети превью 1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SCF3612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1571604" y="214290"/>
            <a:ext cx="6215106" cy="43577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images.myshared.ru/9/859543/slide_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Федотова\Рабочий стол\Лапшина М.А\2-е полугодие 2017год\воспитатель\критерий 4\8-еМарта\DSCF39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785794"/>
            <a:ext cx="8172000" cy="56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C:\Documents and Settings\Федотова\Рабочий стол\DSCF38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071546"/>
            <a:ext cx="6120000" cy="46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ello_html_1ceed84c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5" name="Рисунок 4" descr="C:\Users\Администратор\Desktop\фото пр\Photo0282.jpg"/>
          <p:cNvPicPr/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5786446" y="3357562"/>
            <a:ext cx="1116000" cy="15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Администратор\Desktop\фото пр\Photo0294.jpg"/>
          <p:cNvPicPr/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7000892" y="3357562"/>
            <a:ext cx="1080000" cy="15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Администратор\Desktop\фото пр\Photo0288.jpg"/>
          <p:cNvPicPr/>
          <p:nvPr/>
        </p:nvPicPr>
        <p:blipFill>
          <a:blip r:embed="rId5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357554" y="3357562"/>
            <a:ext cx="1152000" cy="15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Администратор\Desktop\фото пр\Photo0297.jpg"/>
          <p:cNvPicPr/>
          <p:nvPr/>
        </p:nvPicPr>
        <p:blipFill>
          <a:blip r:embed="rId6" cstate="print">
            <a:lum contrast="20000"/>
          </a:blip>
          <a:srcRect/>
          <a:stretch>
            <a:fillRect/>
          </a:stretch>
        </p:blipFill>
        <p:spPr bwMode="auto">
          <a:xfrm>
            <a:off x="4572000" y="3357562"/>
            <a:ext cx="1080000" cy="15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http://mypresentation.ru/documents/ca35e8b63f18f76da3809860abb1a16c/img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500298" y="2071678"/>
            <a:ext cx="458330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/>
              <a:t>    </a:t>
            </a:r>
            <a:r>
              <a:rPr lang="ru-RU" sz="5400" b="1" dirty="0">
                <a:solidFill>
                  <a:srgbClr val="00B0F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Станция </a:t>
            </a:r>
          </a:p>
          <a:p>
            <a:r>
              <a:rPr lang="ru-RU" sz="5400" b="1" dirty="0">
                <a:solidFill>
                  <a:srgbClr val="00B0F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«Наши руки </a:t>
            </a:r>
          </a:p>
          <a:p>
            <a:r>
              <a:rPr lang="ru-RU" sz="5400" b="1" dirty="0">
                <a:solidFill>
                  <a:srgbClr val="00B0F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не для скуки»</a:t>
            </a:r>
          </a:p>
        </p:txBody>
      </p:sp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freeppt.net/template/Kindergarten-diploma-certificate-powerpoint-templat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M:\Лапшина М.А воспитатель года\DSCF27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1787" y="1211009"/>
            <a:ext cx="5940425" cy="44359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mypresentation.ru/documents/f5214f90f300e4821451f8d669665fd6/img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Администратор\Pictures\2017-03-06\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4290"/>
            <a:ext cx="4032000" cy="3024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DSCF338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86116" y="3714752"/>
            <a:ext cx="4500594" cy="288681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pull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ello_html_1ceed84c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1026" name="Picture 2" descr="C:\Users\Администратор\Desktop\фото пр\Photo0289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6929454" y="3357562"/>
            <a:ext cx="1116000" cy="148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Администратор\Desktop\фото пр\Photo0275.jpg"/>
          <p:cNvPicPr/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357554" y="3357562"/>
            <a:ext cx="1116000" cy="151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Documents and Settings\Федотова\Рабочий стол\DSCF436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357562"/>
            <a:ext cx="1116000" cy="151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Documents and Settings\Федотова\Local Settings\Temporary Internet Files\Content.Word\DSCF435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3357562"/>
            <a:ext cx="1152000" cy="147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ds03.infourok.ru/uploads/ex/103f/0000103e-3e628a24/img1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99"/>
            <a:ext cx="914400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Администратор\Pictures\2017-03-06\0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071546"/>
            <a:ext cx="3780000" cy="50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Администратор\Pictures\2017-03-06\0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071546"/>
            <a:ext cx="3753000" cy="500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Шаблоны презентаций &quot;Пони&quot;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дминистратор\Pictures\2017-03-06\03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142852"/>
            <a:ext cx="4392000" cy="331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Администратор\Pictures\2017-03-06\01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500438"/>
            <a:ext cx="4272000" cy="32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hotoshop-ramki.ru/wp-content/gallery/detskie/Detskaya-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SCF32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1071546"/>
            <a:ext cx="5429288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ello_html_1ceed84c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6" name="Рисунок 5" descr="C:\Users\Администратор\Desktop\фото пр\Photo0276.jpg"/>
          <p:cNvPicPr/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6072198" y="3429000"/>
            <a:ext cx="1080000" cy="14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C:\Users\Администратор\Desktop\фото пр\Photo0280.jpg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428992" y="3286124"/>
            <a:ext cx="1214446" cy="15919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m0-tub-ru.yandex.net/i?id=45fdb524f68a6e662bfa6ad0ca6d06c8&amp;n=33&amp;h=215&amp;w=30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0117" y="1571612"/>
            <a:ext cx="8413883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        </a:t>
            </a:r>
            <a:r>
              <a:rPr lang="ru-RU" sz="6000" dirty="0">
                <a:solidFill>
                  <a:srgbClr val="FF0000"/>
                </a:solidFill>
                <a:latin typeface="Constantia" pitchFamily="18" charset="0"/>
              </a:rPr>
              <a:t>Станция</a:t>
            </a:r>
          </a:p>
          <a:p>
            <a:endParaRPr lang="ru-RU" sz="4400" dirty="0">
              <a:solidFill>
                <a:srgbClr val="FF0000"/>
              </a:solidFill>
              <a:latin typeface="Constantia" pitchFamily="18" charset="0"/>
            </a:endParaRPr>
          </a:p>
          <a:p>
            <a:r>
              <a:rPr lang="ru-RU" sz="4000" dirty="0">
                <a:solidFill>
                  <a:srgbClr val="FF0000"/>
                </a:solidFill>
                <a:latin typeface="Constantia" pitchFamily="18" charset="0"/>
              </a:rPr>
              <a:t>«Оздоровительная»</a:t>
            </a:r>
          </a:p>
        </p:txBody>
      </p:sp>
    </p:spTree>
  </p:cSld>
  <p:clrMapOvr>
    <a:masterClrMapping/>
  </p:clrMapOvr>
  <p:transition>
    <p:wedg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Шаблоны презентаций &quot;Феи&quot;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SCF4177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285752" y="285728"/>
            <a:ext cx="8715404" cy="6286520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bigslide.ru/images/34/33035/960/im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908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дминистратор\Desktop\прз фото\Photo025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214686"/>
            <a:ext cx="4356000" cy="313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SCF418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428604"/>
            <a:ext cx="3857652" cy="2786082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pospelova.ucoz.ru/_tbkp/shablon/deti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Администратор\Desktop\собрание фото\Photo013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73721" y="2428868"/>
            <a:ext cx="3470279" cy="42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Администратор\Pictures\2017-03-06\05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142852"/>
            <a:ext cx="3606182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0" cy="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allpapers1920.ru/img/picture/May/22/9ecdf5a78d14ed03e3a0929a12dc39c4/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5849" y="-428652"/>
            <a:ext cx="9929850" cy="800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SCF4332.jpg"/>
          <p:cNvPicPr>
            <a:picLocks noChangeAspect="1"/>
          </p:cNvPicPr>
          <p:nvPr/>
        </p:nvPicPr>
        <p:blipFill>
          <a:blip r:embed="rId3" cstate="print">
            <a:lum bright="-10000" contrast="10000"/>
          </a:blip>
          <a:stretch>
            <a:fillRect/>
          </a:stretch>
        </p:blipFill>
        <p:spPr>
          <a:xfrm>
            <a:off x="714348" y="1714488"/>
            <a:ext cx="7215238" cy="52705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шаблон дети превью 4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M:\собрание фото\DSCF4207.jpg"/>
          <p:cNvPicPr/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2928926" y="1214422"/>
            <a:ext cx="5940425" cy="44359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шаблон дети превью 2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501222" cy="7786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57158" y="4357693"/>
            <a:ext cx="994790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/>
              <a:t>         </a:t>
            </a:r>
            <a:r>
              <a:rPr lang="ru-RU" sz="8000" b="1" dirty="0">
                <a:solidFill>
                  <a:srgbClr val="FFFF00"/>
                </a:solidFill>
                <a:latin typeface="Arial Narrow" pitchFamily="34" charset="0"/>
              </a:rPr>
              <a:t>Станция  </a:t>
            </a:r>
          </a:p>
          <a:p>
            <a:r>
              <a:rPr lang="ru-RU" sz="8000" b="1" dirty="0">
                <a:solidFill>
                  <a:srgbClr val="FFFF00"/>
                </a:solidFill>
                <a:latin typeface="Arial Narrow" pitchFamily="34" charset="0"/>
              </a:rPr>
              <a:t>  «Хочу все знать!»</a:t>
            </a:r>
          </a:p>
        </p:txBody>
      </p:sp>
    </p:spTree>
  </p:cSld>
  <p:clrMapOvr>
    <a:masterClrMapping/>
  </p:clrMapOvr>
  <p:transition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ello_html_1ceed84c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7999"/>
          </a:xfrm>
          <a:prstGeom prst="rect">
            <a:avLst/>
          </a:prstGeom>
        </p:spPr>
      </p:pic>
      <p:pic>
        <p:nvPicPr>
          <p:cNvPr id="5" name="Рисунок 4" descr="C:\Users\Администратор\Desktop\фото пр\Photo0279.jpg"/>
          <p:cNvPicPr/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357554" y="3357562"/>
            <a:ext cx="1080000" cy="151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Администратор\Desktop\фото пр\Photo0284.jpg"/>
          <p:cNvPicPr/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572000" y="3357562"/>
            <a:ext cx="1080000" cy="151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Администратор\Desktop\фото пр\Photo0293.jpg"/>
          <p:cNvPicPr/>
          <p:nvPr/>
        </p:nvPicPr>
        <p:blipFill>
          <a:blip r:embed="rId5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857884" y="3357562"/>
            <a:ext cx="1143008" cy="15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m0-tub-ru.yandex.net/i?id=c05c25640353fdaf3a12c37fefa1ac4b&amp;n=33&amp;h=215&amp;w=30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85918" y="1714488"/>
            <a:ext cx="550727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/>
              <a:t>    </a:t>
            </a:r>
            <a:r>
              <a:rPr lang="ru-RU" sz="72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Станция</a:t>
            </a:r>
          </a:p>
          <a:p>
            <a:pPr algn="ctr"/>
            <a:r>
              <a:rPr lang="ru-RU" sz="72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«Игровая»</a:t>
            </a:r>
          </a:p>
        </p:txBody>
      </p:sp>
    </p:spTree>
  </p:cSld>
  <p:clrMapOvr>
    <a:masterClrMapping/>
  </p:clrMapOvr>
  <p:transition>
    <p:pul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Детский фон для презентации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дминистратор\Desktop\прз фото\Photo0236.jpg"/>
          <p:cNvPicPr/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4860000" y="142852"/>
            <a:ext cx="4284000" cy="327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Администратор\Desktop\прз фото\Photo0232.jpg"/>
          <p:cNvPicPr/>
          <p:nvPr/>
        </p:nvPicPr>
        <p:blipFill>
          <a:blip r:embed="rId5">
            <a:lum contrast="10000"/>
          </a:blip>
          <a:srcRect/>
          <a:stretch>
            <a:fillRect/>
          </a:stretch>
        </p:blipFill>
        <p:spPr bwMode="auto">
          <a:xfrm>
            <a:off x="214282" y="2857496"/>
            <a:ext cx="4536000" cy="363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pedsovet.su/_ld/415/2119357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Администратор\Desktop\прз фото\Photo02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42852"/>
            <a:ext cx="4392000" cy="329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M:\Новая папка\20161118_163135.jpg"/>
          <p:cNvPicPr/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357158" y="3357562"/>
            <a:ext cx="4500561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vire.net.ru/jevllnt/numerologiya_onlayn_besplatno_rasschitat_buduschee_20479_10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Администратор\Desktop\прз фото\Photo0183.jpg"/>
          <p:cNvPicPr/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4572000" y="2786058"/>
            <a:ext cx="4464000" cy="363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Администратор\Pictures\2017-03-06\070.jpg"/>
          <p:cNvPicPr/>
          <p:nvPr/>
        </p:nvPicPr>
        <p:blipFill>
          <a:blip r:embed="rId4">
            <a:lum bright="-10000" contrast="20000"/>
          </a:blip>
          <a:srcRect/>
          <a:stretch>
            <a:fillRect/>
          </a:stretch>
        </p:blipFill>
        <p:spPr bwMode="auto">
          <a:xfrm>
            <a:off x="214282" y="714356"/>
            <a:ext cx="4176000" cy="583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im0-tub-ru.yandex.net/i?id=1fd106dc99e35b6e5adc497ca7bfb4e8&amp;n=33&amp;h=215&amp;w=28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Администратор\Desktop\прз фото\Photo02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0"/>
            <a:ext cx="4500000" cy="337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C:\Users\Администратор\Pictures\2017-03-06\065.jpg"/>
          <p:cNvPicPr/>
          <p:nvPr/>
        </p:nvPicPr>
        <p:blipFill>
          <a:blip r:embed="rId4">
            <a:lum bright="-10000" contrast="20000"/>
          </a:blip>
          <a:srcRect/>
          <a:stretch>
            <a:fillRect/>
          </a:stretch>
        </p:blipFill>
        <p:spPr bwMode="auto">
          <a:xfrm>
            <a:off x="214282" y="714356"/>
            <a:ext cx="4248000" cy="554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playcast.ru/uploads/2014/10/13/1020019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M:\Новая папка\20161118_173036.jp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142844" y="1071546"/>
            <a:ext cx="4786346" cy="3659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3" descr="C:\Users\Администратор\Desktop\прз фото\Photo0083.jpg"/>
          <p:cNvPicPr>
            <a:picLocks noChangeAspect="1" noChangeArrowheads="1"/>
          </p:cNvPicPr>
          <p:nvPr/>
        </p:nvPicPr>
        <p:blipFill>
          <a:blip r:embed="rId4">
            <a:lum bright="-10000" contrast="20000"/>
          </a:blip>
          <a:srcRect/>
          <a:stretch>
            <a:fillRect/>
          </a:stretch>
        </p:blipFill>
        <p:spPr bwMode="auto">
          <a:xfrm>
            <a:off x="5143504" y="428604"/>
            <a:ext cx="3402000" cy="453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веселые ребята шаблон превью 4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429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282" y="928670"/>
            <a:ext cx="900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i="1" dirty="0">
                <a:solidFill>
                  <a:srgbClr val="FF0000"/>
                </a:solidFill>
                <a:latin typeface="Ariston" pitchFamily="66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веселые ребята шаблон превью 1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дминистратор\Desktop\DSCF1915.jpg"/>
          <p:cNvPicPr/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142844" y="1643050"/>
            <a:ext cx="4536000" cy="363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DSCF4327.jpg"/>
          <p:cNvPicPr>
            <a:picLocks noChangeAspect="1"/>
          </p:cNvPicPr>
          <p:nvPr/>
        </p:nvPicPr>
        <p:blipFill>
          <a:blip r:embed="rId5" cstate="print">
            <a:lum contrast="10000"/>
          </a:blip>
          <a:stretch>
            <a:fillRect/>
          </a:stretch>
        </p:blipFill>
        <p:spPr>
          <a:xfrm>
            <a:off x="4786313" y="428604"/>
            <a:ext cx="4266750" cy="338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mkoydsromashka1.caduk.ru/images/1028293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mkoydsromashka1.caduk.ru/images/1028293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SCF4315.jpg"/>
          <p:cNvPicPr>
            <a:picLocks noChangeAspect="1"/>
          </p:cNvPicPr>
          <p:nvPr/>
        </p:nvPicPr>
        <p:blipFill>
          <a:blip r:embed="rId3" cstate="print">
            <a:lum bright="10000" contrast="30000"/>
          </a:blip>
          <a:stretch>
            <a:fillRect/>
          </a:stretch>
        </p:blipFill>
        <p:spPr>
          <a:xfrm>
            <a:off x="357158" y="285728"/>
            <a:ext cx="8286808" cy="578647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ekolog-kirov.ru/img/e3d9c035aadf52c6a942c057fce2c13c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20161124_093057.jpg"/>
          <p:cNvPicPr>
            <a:picLocks noChangeAspect="1"/>
          </p:cNvPicPr>
          <p:nvPr/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1571604" y="1071546"/>
            <a:ext cx="6096000" cy="5072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im0-tub-ru.yandex.net/i?id=6e397fc6b96b938e81c73c99a98ed04e&amp;n=33&amp;h=215&amp;w=32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Администратор\Desktop\DSCF4255.jpg"/>
          <p:cNvPicPr/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1714480" y="1928802"/>
            <a:ext cx="5940425" cy="44359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ds03.infourok.ru/uploads/ex/08df/0002db86-f92cfaf2/img1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4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SCF4317.jpg"/>
          <p:cNvPicPr>
            <a:picLocks noChangeAspect="1"/>
          </p:cNvPicPr>
          <p:nvPr/>
        </p:nvPicPr>
        <p:blipFill>
          <a:blip r:embed="rId3" cstate="print">
            <a:lum bright="-10000" contrast="20000"/>
          </a:blip>
          <a:stretch>
            <a:fillRect/>
          </a:stretch>
        </p:blipFill>
        <p:spPr>
          <a:xfrm>
            <a:off x="642910" y="357166"/>
            <a:ext cx="4464000" cy="32861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DSCF4321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tretch>
            <a:fillRect/>
          </a:stretch>
        </p:blipFill>
        <p:spPr>
          <a:xfrm>
            <a:off x="4214810" y="3286124"/>
            <a:ext cx="4572032" cy="35718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ello_html_1ceed84c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8000" cy="6876000"/>
          </a:xfrm>
          <a:prstGeom prst="rect">
            <a:avLst/>
          </a:prstGeom>
        </p:spPr>
      </p:pic>
      <p:pic>
        <p:nvPicPr>
          <p:cNvPr id="5" name="Рисунок 4" descr="C:\Users\Администратор\Desktop\фото пр\Photo0274.jpg"/>
          <p:cNvPicPr/>
          <p:nvPr/>
        </p:nvPicPr>
        <p:blipFill>
          <a:blip r:embed="rId3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3357554" y="3286124"/>
            <a:ext cx="1188000" cy="158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Администратор\Desktop\фото пр\Photo0283.jpg"/>
          <p:cNvPicPr/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786446" y="3286124"/>
            <a:ext cx="1116000" cy="158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Администратор\Desktop\фото пр\Photo0273.jpg"/>
          <p:cNvPicPr/>
          <p:nvPr/>
        </p:nvPicPr>
        <p:blipFill>
          <a:blip r:embed="rId5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643438" y="3286124"/>
            <a:ext cx="1116000" cy="16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Администратор\Desktop\фото пр\Photo0286.jpg"/>
          <p:cNvPicPr/>
          <p:nvPr/>
        </p:nvPicPr>
        <p:blipFill>
          <a:blip r:embed="rId6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6929454" y="3286124"/>
            <a:ext cx="1224000" cy="158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5029201</TotalTime>
  <Words>44</Words>
  <Application>Microsoft Office PowerPoint</Application>
  <PresentationFormat>Экран (4:3)</PresentationFormat>
  <Paragraphs>16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7" baseType="lpstr">
      <vt:lpstr>Arial Unicode MS</vt:lpstr>
      <vt:lpstr>AnastasiaScript</vt:lpstr>
      <vt:lpstr>Arial</vt:lpstr>
      <vt:lpstr>Arial Narrow</vt:lpstr>
      <vt:lpstr>Ariston</vt:lpstr>
      <vt:lpstr>Constantia</vt:lpstr>
      <vt:lpstr>Trebuchet MS</vt:lpstr>
      <vt:lpstr>Wingdings</vt:lpstr>
      <vt:lpstr>Wingdings 2</vt:lpstr>
      <vt:lpstr>Изящная</vt:lpstr>
      <vt:lpstr>Презентация PowerPoint</vt:lpstr>
      <vt:lpstr>Презентация PowerPoint</vt:lpstr>
      <vt:lpstr>Презентация PowerPoint</vt:lpstr>
      <vt:lpstr>Презентация PowerPoint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XTreme.ws</dc:creator>
  <cp:lastModifiedBy>Алексей</cp:lastModifiedBy>
  <cp:revision>124</cp:revision>
  <dcterms:created xsi:type="dcterms:W3CDTF">2017-05-11T18:40:31Z</dcterms:created>
  <dcterms:modified xsi:type="dcterms:W3CDTF">2022-02-01T12:35:47Z</dcterms:modified>
</cp:coreProperties>
</file>