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60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52427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5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93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240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70674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75636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66148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152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742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5841547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683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A4B603E-CC8A-4423-A9B4-286229220E2C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370E899-0336-481E-9655-76D66E2D431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45974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0"/>
            <a:ext cx="6815669" cy="2894833"/>
          </a:xfrm>
        </p:spPr>
        <p:txBody>
          <a:bodyPr/>
          <a:lstStyle/>
          <a:p>
            <a:r>
              <a:rPr lang="ru-RU" sz="8800" b="1" dirty="0" smtClean="0"/>
              <a:t>Юные </a:t>
            </a:r>
            <a:r>
              <a:rPr lang="ru-RU" sz="8800" b="1" dirty="0" smtClean="0"/>
              <a:t>Ораторы</a:t>
            </a:r>
            <a:endParaRPr lang="ru-RU" sz="8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57605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704109"/>
            <a:ext cx="10178322" cy="41754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Ехал </a:t>
            </a:r>
            <a:r>
              <a:rPr lang="ru-RU" sz="4000" b="1" dirty="0">
                <a:solidFill>
                  <a:schemeClr val="tx1"/>
                </a:solidFill>
              </a:rPr>
              <a:t>Грека через реку.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Видит Грека в реке рак.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Сунул в реку руку Грека.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Рак за руку Греку – цап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01314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Четверг четвертого числа, четыре с четвертью часа, четыре черненьких </a:t>
            </a:r>
            <a:r>
              <a:rPr lang="ru-RU" sz="4000" b="1" dirty="0" err="1">
                <a:solidFill>
                  <a:schemeClr val="tx1"/>
                </a:solidFill>
              </a:rPr>
              <a:t>чумазеньких</a:t>
            </a:r>
            <a:r>
              <a:rPr lang="ru-RU" sz="4000" b="1" dirty="0">
                <a:solidFill>
                  <a:schemeClr val="tx1"/>
                </a:solidFill>
              </a:rPr>
              <a:t> чертенка, чертили черными чернилами чертеж.</a:t>
            </a:r>
          </a:p>
        </p:txBody>
      </p:sp>
    </p:spTree>
    <p:extLst>
      <p:ext uri="{BB962C8B-B14F-4D97-AF65-F5344CB8AC3E}">
        <p14:creationId xmlns:p14="http://schemas.microsoft.com/office/powerpoint/2010/main" val="2881179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759527"/>
            <a:ext cx="10178322" cy="4120065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Расскажите про покупки! — Про какие про покупки?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Про покупки, про покупки, про </a:t>
            </a:r>
            <a:r>
              <a:rPr lang="ru-RU" sz="4000" b="1" dirty="0" err="1">
                <a:solidFill>
                  <a:schemeClr val="tx1"/>
                </a:solidFill>
              </a:rPr>
              <a:t>покупочки</a:t>
            </a:r>
            <a:r>
              <a:rPr lang="ru-RU" sz="4000" b="1" dirty="0">
                <a:solidFill>
                  <a:schemeClr val="tx1"/>
                </a:solidFill>
              </a:rPr>
              <a:t> свои.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635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Карл у Клары украл рекламу, а Клара у Карла украла бюджет.</a:t>
            </a:r>
          </a:p>
        </p:txBody>
      </p:sp>
    </p:spTree>
    <p:extLst>
      <p:ext uri="{BB962C8B-B14F-4D97-AF65-F5344CB8AC3E}">
        <p14:creationId xmlns:p14="http://schemas.microsoft.com/office/powerpoint/2010/main" val="327487789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6</TotalTime>
  <Words>77</Words>
  <Application>Microsoft Office PowerPoint</Application>
  <PresentationFormat>Произвольный</PresentationFormat>
  <Paragraphs>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Badge</vt:lpstr>
      <vt:lpstr>Юные Ораторы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Юные лидеры</dc:title>
  <dc:creator>Наталья</dc:creator>
  <cp:lastModifiedBy>Professional</cp:lastModifiedBy>
  <cp:revision>2</cp:revision>
  <dcterms:created xsi:type="dcterms:W3CDTF">2019-09-30T03:18:12Z</dcterms:created>
  <dcterms:modified xsi:type="dcterms:W3CDTF">2019-10-16T12:52:10Z</dcterms:modified>
</cp:coreProperties>
</file>