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72" r:id="rId4"/>
    <p:sldId id="257" r:id="rId5"/>
    <p:sldId id="258" r:id="rId6"/>
    <p:sldId id="259" r:id="rId7"/>
    <p:sldId id="269" r:id="rId8"/>
    <p:sldId id="268" r:id="rId9"/>
    <p:sldId id="267" r:id="rId10"/>
    <p:sldId id="266" r:id="rId11"/>
    <p:sldId id="265" r:id="rId12"/>
    <p:sldId id="264" r:id="rId13"/>
    <p:sldId id="263" r:id="rId14"/>
    <p:sldId id="262" r:id="rId15"/>
    <p:sldId id="261" r:id="rId16"/>
    <p:sldId id="270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3" r:id="rId26"/>
    <p:sldId id="282" r:id="rId27"/>
    <p:sldId id="281" r:id="rId28"/>
    <p:sldId id="284" r:id="rId29"/>
    <p:sldId id="285" r:id="rId30"/>
    <p:sldId id="260" r:id="rId31"/>
    <p:sldId id="286" r:id="rId3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67" y="3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2EBBC-D636-4CCA-B629-25D4BA773CB7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F1FD3-0B03-40CB-9AF6-5497305B7F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3404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2EBBC-D636-4CCA-B629-25D4BA773CB7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F1FD3-0B03-40CB-9AF6-5497305B7F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3631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2EBBC-D636-4CCA-B629-25D4BA773CB7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F1FD3-0B03-40CB-9AF6-5497305B7F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1684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2EBBC-D636-4CCA-B629-25D4BA773CB7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F1FD3-0B03-40CB-9AF6-5497305B7F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0250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2EBBC-D636-4CCA-B629-25D4BA773CB7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F1FD3-0B03-40CB-9AF6-5497305B7F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9171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2EBBC-D636-4CCA-B629-25D4BA773CB7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F1FD3-0B03-40CB-9AF6-5497305B7F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2493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2EBBC-D636-4CCA-B629-25D4BA773CB7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F1FD3-0B03-40CB-9AF6-5497305B7F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7591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2EBBC-D636-4CCA-B629-25D4BA773CB7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F1FD3-0B03-40CB-9AF6-5497305B7F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1757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2EBBC-D636-4CCA-B629-25D4BA773CB7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F1FD3-0B03-40CB-9AF6-5497305B7F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2321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2EBBC-D636-4CCA-B629-25D4BA773CB7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F1FD3-0B03-40CB-9AF6-5497305B7F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0682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2EBBC-D636-4CCA-B629-25D4BA773CB7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F1FD3-0B03-40CB-9AF6-5497305B7F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2189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E2EBBC-D636-4CCA-B629-25D4BA773CB7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AF1FD3-0B03-40CB-9AF6-5497305B7F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2712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604"/>
            <a:ext cx="12192000" cy="6868604"/>
          </a:xfrm>
          <a:prstGeom prst="rect">
            <a:avLst/>
          </a:prstGeom>
        </p:spPr>
      </p:pic>
      <p:sp>
        <p:nvSpPr>
          <p:cNvPr id="5" name="Надпись 1"/>
          <p:cNvSpPr txBox="1"/>
          <p:nvPr/>
        </p:nvSpPr>
        <p:spPr>
          <a:xfrm>
            <a:off x="6623511" y="223775"/>
            <a:ext cx="5454635" cy="882678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4800" dirty="0">
                <a:ln>
                  <a:noFill/>
                </a:ln>
                <a:solidFill>
                  <a:schemeClr val="bg1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Игра – путешествие</a:t>
            </a:r>
            <a:endParaRPr lang="ru-RU" sz="4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Надпись 2"/>
          <p:cNvSpPr txBox="1"/>
          <p:nvPr/>
        </p:nvSpPr>
        <p:spPr>
          <a:xfrm>
            <a:off x="4044043" y="790258"/>
            <a:ext cx="6477000" cy="66421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600" dirty="0">
                <a:ln>
                  <a:noFill/>
                </a:ln>
                <a:solidFill>
                  <a:schemeClr val="bg1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«Экологический калейдоскоп»</a:t>
            </a:r>
            <a:endParaRPr lang="ru-RU" sz="11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0053" y="5876449"/>
            <a:ext cx="7016289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Муниципальное бюджетное общеобразовательное учреждение</a:t>
            </a:r>
            <a:endParaRPr lang="ru-RU" sz="16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«Средняя общеобразовательная школа №20»</a:t>
            </a:r>
            <a:endParaRPr lang="ru-RU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05598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1237524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3700234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6711883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8044816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9519851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00526"/>
          </a:xfrm>
        </p:spPr>
      </p:pic>
    </p:spTree>
    <p:extLst>
      <p:ext uri="{BB962C8B-B14F-4D97-AF65-F5344CB8AC3E}">
        <p14:creationId xmlns:p14="http://schemas.microsoft.com/office/powerpoint/2010/main" val="3233263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7971"/>
            <a:ext cx="12192000" cy="6955971"/>
          </a:xfrm>
        </p:spPr>
      </p:pic>
    </p:spTree>
    <p:extLst>
      <p:ext uri="{BB962C8B-B14F-4D97-AF65-F5344CB8AC3E}">
        <p14:creationId xmlns:p14="http://schemas.microsoft.com/office/powerpoint/2010/main" val="34263566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Надпись 3"/>
          <p:cNvSpPr txBox="1"/>
          <p:nvPr/>
        </p:nvSpPr>
        <p:spPr>
          <a:xfrm>
            <a:off x="134922" y="120581"/>
            <a:ext cx="5558307" cy="769441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4400" dirty="0">
                <a:ln>
                  <a:noFill/>
                </a:ln>
                <a:solidFill>
                  <a:srgbClr val="FFFF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Конкурс "Разминка"</a:t>
            </a:r>
            <a:endParaRPr lang="ru-RU" sz="4400" dirty="0">
              <a:solidFill>
                <a:srgbClr val="FFFF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28403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Надпись 4"/>
          <p:cNvSpPr txBox="1"/>
          <p:nvPr/>
        </p:nvSpPr>
        <p:spPr>
          <a:xfrm>
            <a:off x="4558937" y="266609"/>
            <a:ext cx="5882640" cy="66421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60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Конкурс «Тропинка загадок»</a:t>
            </a:r>
            <a:endParaRPr lang="ru-RU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33339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Надпись 5"/>
          <p:cNvSpPr txBox="1"/>
          <p:nvPr/>
        </p:nvSpPr>
        <p:spPr>
          <a:xfrm>
            <a:off x="109904" y="41959"/>
            <a:ext cx="5539658" cy="646331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600" b="1" dirty="0">
                <a:ln>
                  <a:noFill/>
                </a:ln>
                <a:solidFill>
                  <a:srgbClr val="FFFF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Конкурс Правда ли, что...</a:t>
            </a:r>
            <a:endParaRPr lang="ru-RU" sz="1200" b="1" dirty="0">
              <a:solidFill>
                <a:srgbClr val="FFFF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83223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0973332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Надпись 6"/>
          <p:cNvSpPr txBox="1"/>
          <p:nvPr/>
        </p:nvSpPr>
        <p:spPr>
          <a:xfrm>
            <a:off x="554178" y="606901"/>
            <a:ext cx="5553701" cy="830997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4800" dirty="0">
                <a:ln>
                  <a:noFill/>
                </a:ln>
                <a:solidFill>
                  <a:srgbClr val="FFFF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Конкурс  «</a:t>
            </a:r>
            <a:r>
              <a:rPr lang="ru-RU" sz="4800" dirty="0" err="1">
                <a:ln>
                  <a:noFill/>
                </a:ln>
                <a:solidFill>
                  <a:srgbClr val="FFFF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Экоблиц</a:t>
            </a:r>
            <a:r>
              <a:rPr lang="ru-RU" sz="4800" dirty="0">
                <a:ln>
                  <a:noFill/>
                </a:ln>
                <a:solidFill>
                  <a:srgbClr val="FFFF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endParaRPr lang="ru-RU" sz="4800" dirty="0">
              <a:solidFill>
                <a:srgbClr val="FFFF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59597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8949557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Надпись 7"/>
          <p:cNvSpPr txBox="1"/>
          <p:nvPr/>
        </p:nvSpPr>
        <p:spPr>
          <a:xfrm>
            <a:off x="3463244" y="0"/>
            <a:ext cx="5940425" cy="141478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60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Конкурс «Загадки о природе»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5810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838200" y="5335596"/>
            <a:ext cx="6061723" cy="8436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80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Конкурс</a:t>
            </a:r>
            <a:r>
              <a:rPr lang="ru-RU" sz="4800" i="1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80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«Блиц-гейм»</a:t>
            </a:r>
            <a:endParaRPr lang="ru-RU" sz="4800" dirty="0">
              <a:solidFill>
                <a:srgbClr val="FFFF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61981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Надпись 9"/>
          <p:cNvSpPr txBox="1"/>
          <p:nvPr/>
        </p:nvSpPr>
        <p:spPr>
          <a:xfrm>
            <a:off x="230077" y="5718991"/>
            <a:ext cx="9249904" cy="781111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4400" b="1" dirty="0">
                <a:ln>
                  <a:noFill/>
                </a:ln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Конкурс «Опушка - целительница»</a:t>
            </a:r>
            <a:endParaRPr lang="ru-RU" sz="4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50135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Надпись 10"/>
          <p:cNvSpPr txBox="1"/>
          <p:nvPr/>
        </p:nvSpPr>
        <p:spPr>
          <a:xfrm>
            <a:off x="1199015" y="187053"/>
            <a:ext cx="5940425" cy="123698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60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Конкурс «Вопросы мудрой Совы»</a:t>
            </a:r>
            <a:endParaRPr lang="ru-RU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86164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99367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5624054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1085764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9076128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53861829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99319" y="1124613"/>
            <a:ext cx="535783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000" b="1" dirty="0">
                <a:solidFill>
                  <a:srgbClr val="C00000"/>
                </a:solidFill>
              </a:rPr>
              <a:t>Подрастая я понимаю –</a:t>
            </a:r>
            <a:endParaRPr lang="ru-RU" sz="2000" dirty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2000" b="1" dirty="0">
                <a:solidFill>
                  <a:srgbClr val="C00000"/>
                </a:solidFill>
              </a:rPr>
              <a:t>То есть чувствую наверняка,</a:t>
            </a:r>
            <a:endParaRPr lang="ru-RU" sz="2000" dirty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2000" b="1" dirty="0">
                <a:solidFill>
                  <a:srgbClr val="C00000"/>
                </a:solidFill>
              </a:rPr>
              <a:t>Как прекрасна Земля родная,</a:t>
            </a:r>
            <a:endParaRPr lang="ru-RU" sz="2000" dirty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2000" b="1" dirty="0">
                <a:solidFill>
                  <a:srgbClr val="C00000"/>
                </a:solidFill>
              </a:rPr>
              <a:t>И насколько она хрупка.</a:t>
            </a:r>
            <a:endParaRPr lang="ru-RU" sz="2000" dirty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2000" b="1" dirty="0">
                <a:solidFill>
                  <a:srgbClr val="C00000"/>
                </a:solidFill>
              </a:rPr>
              <a:t> </a:t>
            </a:r>
            <a:endParaRPr lang="ru-RU" sz="2000" dirty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2000" b="1" dirty="0">
                <a:solidFill>
                  <a:srgbClr val="C00000"/>
                </a:solidFill>
              </a:rPr>
              <a:t>Как легко нам разрушить можно</a:t>
            </a:r>
            <a:endParaRPr lang="ru-RU" sz="2000" dirty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2000" b="1" dirty="0">
                <a:solidFill>
                  <a:srgbClr val="C00000"/>
                </a:solidFill>
              </a:rPr>
              <a:t>Мать – природу, Россию, дом,</a:t>
            </a:r>
            <a:endParaRPr lang="ru-RU" sz="2000" dirty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2000" b="1" dirty="0">
                <a:solidFill>
                  <a:srgbClr val="C00000"/>
                </a:solidFill>
              </a:rPr>
              <a:t>То, что создано было сложным,</a:t>
            </a:r>
            <a:endParaRPr lang="ru-RU" sz="2000" dirty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2000" b="1" dirty="0">
                <a:solidFill>
                  <a:srgbClr val="C00000"/>
                </a:solidFill>
              </a:rPr>
              <a:t>Непосильным людским трудом.</a:t>
            </a:r>
            <a:endParaRPr lang="ru-RU" sz="2000" dirty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2000" b="1" dirty="0">
                <a:solidFill>
                  <a:srgbClr val="C00000"/>
                </a:solidFill>
              </a:rPr>
              <a:t> </a:t>
            </a:r>
            <a:endParaRPr lang="ru-RU" sz="2000" dirty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2000" b="1" dirty="0">
                <a:solidFill>
                  <a:srgbClr val="C00000"/>
                </a:solidFill>
              </a:rPr>
              <a:t>Ведь природа на самом деле –</a:t>
            </a:r>
            <a:endParaRPr lang="ru-RU" sz="2000" dirty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2000" b="1" dirty="0">
                <a:solidFill>
                  <a:srgbClr val="C00000"/>
                </a:solidFill>
              </a:rPr>
              <a:t>Очень сложный живой организм.</a:t>
            </a:r>
            <a:endParaRPr lang="ru-RU" sz="2000" dirty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2000" b="1" dirty="0">
                <a:solidFill>
                  <a:srgbClr val="C00000"/>
                </a:solidFill>
              </a:rPr>
              <a:t> </a:t>
            </a:r>
            <a:endParaRPr lang="ru-RU" sz="2000" dirty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2000" b="1" dirty="0">
                <a:solidFill>
                  <a:srgbClr val="C00000"/>
                </a:solidFill>
              </a:rPr>
              <a:t>Каждый камушек, каждая ветка,</a:t>
            </a:r>
            <a:endParaRPr lang="ru-RU" sz="2000" dirty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2000" b="1" dirty="0">
                <a:solidFill>
                  <a:srgbClr val="C00000"/>
                </a:solidFill>
              </a:rPr>
              <a:t>Для чего – то природе нужна.</a:t>
            </a:r>
            <a:endParaRPr lang="ru-RU" sz="2000" dirty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2000" b="1" dirty="0">
                <a:solidFill>
                  <a:srgbClr val="C00000"/>
                </a:solidFill>
              </a:rPr>
              <a:t>Если вовремя ей поможем –</a:t>
            </a:r>
            <a:endParaRPr lang="ru-RU" sz="2000" dirty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2000" b="1" dirty="0">
                <a:solidFill>
                  <a:srgbClr val="C00000"/>
                </a:solidFill>
              </a:rPr>
              <a:t>Нам добром отплатит она.</a:t>
            </a:r>
            <a:endParaRPr lang="ru-RU" sz="2000" dirty="0">
              <a:solidFill>
                <a:srgbClr val="C00000"/>
              </a:solidFill>
            </a:endParaRPr>
          </a:p>
          <a:p>
            <a:endParaRPr lang="ru-RU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900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2875217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68200" cy="6858000"/>
          </a:xfrm>
        </p:spPr>
      </p:pic>
    </p:spTree>
    <p:extLst>
      <p:ext uri="{BB962C8B-B14F-4D97-AF65-F5344CB8AC3E}">
        <p14:creationId xmlns:p14="http://schemas.microsoft.com/office/powerpoint/2010/main" val="42611199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6536766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8150049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3611029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1884898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26671995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67</Words>
  <Application>Microsoft Office PowerPoint</Application>
  <PresentationFormat>Широкоэкранный</PresentationFormat>
  <Paragraphs>29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Библиотека 1</cp:lastModifiedBy>
  <cp:revision>8</cp:revision>
  <dcterms:created xsi:type="dcterms:W3CDTF">2021-05-10T14:41:35Z</dcterms:created>
  <dcterms:modified xsi:type="dcterms:W3CDTF">2021-12-20T11:05:39Z</dcterms:modified>
</cp:coreProperties>
</file>