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64" r:id="rId6"/>
    <p:sldId id="263" r:id="rId7"/>
    <p:sldId id="262" r:id="rId8"/>
    <p:sldId id="259" r:id="rId9"/>
    <p:sldId id="261" r:id="rId10"/>
    <p:sldId id="258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54A34-6B92-46FC-9C37-4719CCA4424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67817-AA12-41B5-8EED-12F5C97C39C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9" y="0"/>
            <a:ext cx="913368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908720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Decorlz" pitchFamily="2" charset="0"/>
              </a:rPr>
              <a:t>  Фоторепортаж  « По морям, </a:t>
            </a:r>
          </a:p>
          <a:p>
            <a:r>
              <a:rPr lang="ru-RU" sz="5400" dirty="0" smtClean="0">
                <a:latin typeface="Decorlz" pitchFamily="2" charset="0"/>
              </a:rPr>
              <a:t>         по волнам» </a:t>
            </a:r>
            <a:endParaRPr lang="ru-RU" sz="5400" dirty="0">
              <a:latin typeface="Decorlz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33265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                         Муниципальное бюджетное дошкольное образовательное учреждение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        «Детский сад № 34  «Соловушка» г.Воркута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6021288"/>
            <a:ext cx="3384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Зенкова</a:t>
            </a:r>
            <a:r>
              <a:rPr lang="ru-RU" sz="1400" dirty="0" smtClean="0"/>
              <a:t> Любовь Фёдоровна, </a:t>
            </a:r>
            <a:r>
              <a:rPr lang="ru-RU" sz="1400" dirty="0" smtClean="0"/>
              <a:t>воспитатель 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211960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2021г.</a:t>
            </a:r>
            <a:endParaRPr lang="ru-RU" dirty="0"/>
          </a:p>
        </p:txBody>
      </p:sp>
      <p:pic>
        <p:nvPicPr>
          <p:cNvPr id="9" name="Рисунок 8" descr="6145b6ca3751cf230136589479ad1a6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429000"/>
            <a:ext cx="2892371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26333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404664"/>
            <a:ext cx="6120680" cy="61206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25471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332656"/>
            <a:ext cx="6192688" cy="61926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11238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620688"/>
            <a:ext cx="5877272" cy="56612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13458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76672"/>
            <a:ext cx="6381328" cy="5949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1659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32656"/>
            <a:ext cx="6597352" cy="62373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19136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32656"/>
            <a:ext cx="6858000" cy="61926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4" name="Рисунок 3" descr="Polish_20211229_1647560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476672"/>
            <a:ext cx="5949280" cy="5949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21353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60648"/>
            <a:ext cx="6309320" cy="63093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4" name="Рисунок 3" descr="Polish_20211229_1651522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32656"/>
            <a:ext cx="6453336" cy="60932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083"/>
            <a:ext cx="9144000" cy="6831834"/>
          </a:xfrm>
          <a:prstGeom prst="rect">
            <a:avLst/>
          </a:prstGeom>
        </p:spPr>
      </p:pic>
      <p:pic>
        <p:nvPicPr>
          <p:cNvPr id="3" name="Рисунок 2" descr="Polish_20211229_162418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404664"/>
            <a:ext cx="6021288" cy="60212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33</Words>
  <Application>Microsoft Office PowerPoint</Application>
  <PresentationFormat>Экран (4:3)</PresentationFormat>
  <Paragraphs>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4</cp:revision>
  <dcterms:created xsi:type="dcterms:W3CDTF">2021-12-29T13:22:25Z</dcterms:created>
  <dcterms:modified xsi:type="dcterms:W3CDTF">2021-12-29T13:56:56Z</dcterms:modified>
</cp:coreProperties>
</file>