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72" r:id="rId10"/>
    <p:sldId id="266" r:id="rId11"/>
    <p:sldId id="267" r:id="rId12"/>
    <p:sldId id="268" r:id="rId13"/>
    <p:sldId id="269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0352FF-E5CB-4E49-9B85-2D40E477755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9A327F-1A98-4C16-BD4F-5D4801F53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3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4929222"/>
          </a:xfrm>
        </p:spPr>
        <p:txBody>
          <a:bodyPr>
            <a:normAutofit/>
          </a:bodyPr>
          <a:lstStyle/>
          <a:p>
            <a:r>
              <a:rPr lang="ru-RU" spc="600" dirty="0" smtClean="0">
                <a:ln w="381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Откуда берётся   и куда девается мусор</a:t>
            </a:r>
            <a:br>
              <a:rPr lang="ru-RU" spc="600" dirty="0" smtClean="0">
                <a:ln w="381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Картинка 64 из 4644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285728"/>
            <a:ext cx="2143140" cy="22738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95488"/>
          </a:xfrm>
          <a:solidFill>
            <a:schemeClr val="tx2"/>
          </a:solidFill>
        </p:spPr>
        <p:txBody>
          <a:bodyPr/>
          <a:lstStyle/>
          <a:p>
            <a:r>
              <a:rPr lang="ru-RU" sz="4800" i="1">
                <a:solidFill>
                  <a:srgbClr val="007D7A"/>
                </a:solidFill>
              </a:rPr>
              <a:t>Завод по переработке мусора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4932" name="Picture 4" descr="кра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5956" name="Picture 4" descr="зав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8713788" cy="640873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а 18 из 43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1357298"/>
            <a:ext cx="8215371" cy="5234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00034" y="300723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i="1" dirty="0">
                <a:solidFill>
                  <a:srgbClr val="000099"/>
                </a:solidFill>
              </a:rPr>
              <a:t>Сортировка</a:t>
            </a:r>
            <a:r>
              <a:rPr lang="ru-RU" b="1" i="1" dirty="0">
                <a:solidFill>
                  <a:srgbClr val="000099"/>
                </a:solidFill>
              </a:rPr>
              <a:t> </a:t>
            </a:r>
            <a:r>
              <a:rPr lang="ru-RU" sz="4800" b="1" i="1" dirty="0">
                <a:solidFill>
                  <a:srgbClr val="000099"/>
                </a:solidFill>
              </a:rPr>
              <a:t>мусора</a:t>
            </a:r>
            <a:endParaRPr lang="ru-RU" sz="48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8004" name="Picture 4" descr="зав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8713788" cy="640873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611188" y="333375"/>
            <a:ext cx="820896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4400" b="1" i="1">
                <a:solidFill>
                  <a:srgbClr val="F85B46"/>
                </a:solidFill>
              </a:rPr>
              <a:t>Упаковку, ковры, обивку для автомобилей…</a:t>
            </a: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468313" y="2349500"/>
            <a:ext cx="81359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4800" b="1" i="1">
                <a:solidFill>
                  <a:srgbClr val="CC0000"/>
                </a:solidFill>
              </a:rPr>
              <a:t>Упаковочную бумагу, туалетную бумагу…</a:t>
            </a: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468313" y="4292600"/>
            <a:ext cx="77771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4800" b="1" i="1">
                <a:solidFill>
                  <a:srgbClr val="990033"/>
                </a:solidFill>
              </a:rPr>
              <a:t>Строительные материалы…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 bwMode="auto">
          <a:xfrm>
            <a:off x="611188" y="476250"/>
            <a:ext cx="7085012" cy="987425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 algn="ctr"/>
            <a:r>
              <a:rPr lang="ru-RU" b="0" cap="none" smtClean="0">
                <a:ln>
                  <a:noFill/>
                </a:ln>
                <a:solidFill>
                  <a:srgbClr val="FF0066"/>
                </a:solidFill>
              </a:rPr>
              <a:t>Йогурт - театр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928688" y="1714500"/>
            <a:ext cx="6357937" cy="47418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172" name="Picture 4" descr="DSC027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590675"/>
            <a:ext cx="6500813" cy="487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b="1" i="1">
                <a:solidFill>
                  <a:srgbClr val="300BCB"/>
                </a:solidFill>
              </a:rPr>
              <a:t>Беречь  красоту  Земли</a:t>
            </a:r>
          </a:p>
        </p:txBody>
      </p:sp>
      <p:pic>
        <p:nvPicPr>
          <p:cNvPr id="137229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237" y="1357298"/>
            <a:ext cx="8283605" cy="5143536"/>
          </a:xfrm>
          <a:prstGeom prst="rect">
            <a:avLst/>
          </a:prstGeom>
          <a:noFill/>
          <a:ln w="57150">
            <a:solidFill>
              <a:srgbClr val="300BCB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4-tub.yandex.net/i?id=99855813&amp;tov=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429000"/>
            <a:ext cx="952500" cy="1162051"/>
          </a:xfrm>
          <a:prstGeom prst="rect">
            <a:avLst/>
          </a:prstGeom>
          <a:noFill/>
        </p:spPr>
      </p:pic>
      <p:pic>
        <p:nvPicPr>
          <p:cNvPr id="3090" name="Picture 18" descr="Картинка 27 из 1199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000240"/>
            <a:ext cx="1418426" cy="2290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98" name="Picture 26" descr="Картинка 136 из 1294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214554"/>
            <a:ext cx="1438275" cy="3381372"/>
          </a:xfrm>
          <a:prstGeom prst="rect">
            <a:avLst/>
          </a:prstGeom>
          <a:noFill/>
        </p:spPr>
      </p:pic>
      <p:pic>
        <p:nvPicPr>
          <p:cNvPr id="3082" name="Picture 10" descr="Картинка 36 из 265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928670"/>
            <a:ext cx="1647825" cy="3810000"/>
          </a:xfrm>
          <a:prstGeom prst="rect">
            <a:avLst/>
          </a:prstGeom>
          <a:noFill/>
        </p:spPr>
      </p:pic>
      <p:pic>
        <p:nvPicPr>
          <p:cNvPr id="3074" name="Picture 2" descr="Картинка 141 из 147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643314"/>
            <a:ext cx="2614839" cy="1652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Картинка 115 из 1052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71480"/>
            <a:ext cx="5187433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Картинка 1 из 922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500306"/>
            <a:ext cx="1214446" cy="2344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6" name="Picture 14" descr="Картинка 41 из 240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071942"/>
            <a:ext cx="1285884" cy="1897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8" name="Picture 16" descr="Картинка 87 из 16588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857760"/>
            <a:ext cx="1718764" cy="1669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4" name="Picture 12" descr="Картинка 86 из 848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5643578"/>
            <a:ext cx="1571636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94" name="Picture 22" descr="Картинка 94 из 6267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15206" y="1285860"/>
            <a:ext cx="1500198" cy="3371232"/>
          </a:xfrm>
          <a:prstGeom prst="rect">
            <a:avLst/>
          </a:prstGeom>
          <a:noFill/>
        </p:spPr>
      </p:pic>
      <p:pic>
        <p:nvPicPr>
          <p:cNvPr id="3092" name="Picture 20" descr="Картинка 434 из 19938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286256"/>
            <a:ext cx="2428892" cy="2022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96" name="Picture 24" descr="Картинка 37 из 1233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072074"/>
            <a:ext cx="2851578" cy="1647817"/>
          </a:xfrm>
          <a:prstGeom prst="rect">
            <a:avLst/>
          </a:prstGeom>
          <a:noFill/>
        </p:spPr>
      </p:pic>
      <p:pic>
        <p:nvPicPr>
          <p:cNvPr id="3100" name="Picture 28" descr="Картинка 207 из 1294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43446"/>
            <a:ext cx="1928826" cy="15044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spc="600" dirty="0" smtClean="0">
                <a:ln w="381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мусор</a:t>
            </a:r>
            <a:endParaRPr lang="ru-RU" sz="8000" dirty="0"/>
          </a:p>
        </p:txBody>
      </p:sp>
      <p:pic>
        <p:nvPicPr>
          <p:cNvPr id="4" name="Picture 2" descr="Картинка 40 из 4753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00200"/>
            <a:ext cx="7643865" cy="4900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214422"/>
          </a:xfrm>
        </p:spPr>
        <p:txBody>
          <a:bodyPr/>
          <a:lstStyle/>
          <a:p>
            <a:r>
              <a:rPr lang="ru-RU" sz="6000" b="1" i="1" dirty="0">
                <a:solidFill>
                  <a:srgbClr val="FF0000"/>
                </a:solidFill>
              </a:rPr>
              <a:t>Проблема: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4212" name="Picture 4" descr="пляж и мус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96975"/>
            <a:ext cx="8239125" cy="540067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755650" y="2714621"/>
            <a:ext cx="338772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 dirty="0">
                <a:solidFill>
                  <a:srgbClr val="FF0000"/>
                </a:solidFill>
              </a:rPr>
              <a:t>Не может жить</a:t>
            </a:r>
          </a:p>
          <a:p>
            <a:pPr>
              <a:spcBef>
                <a:spcPct val="50000"/>
              </a:spcBef>
            </a:pPr>
            <a:r>
              <a:rPr lang="ru-RU" sz="4400" b="1" i="1" dirty="0">
                <a:solidFill>
                  <a:srgbClr val="FF0000"/>
                </a:solidFill>
              </a:rPr>
              <a:t> без этих вещей</a:t>
            </a: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5435600" y="2133600"/>
            <a:ext cx="293211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i="1">
                <a:solidFill>
                  <a:srgbClr val="FF0000"/>
                </a:solidFill>
              </a:rPr>
              <a:t>Эти вещи</a:t>
            </a:r>
          </a:p>
          <a:p>
            <a:r>
              <a:rPr lang="ru-RU" sz="4400" b="1" i="1">
                <a:solidFill>
                  <a:srgbClr val="FF0000"/>
                </a:solidFill>
              </a:rPr>
              <a:t> мешают</a:t>
            </a:r>
            <a:r>
              <a:rPr lang="ru-RU" sz="4400" b="1" i="1"/>
              <a:t> </a:t>
            </a:r>
          </a:p>
          <a:p>
            <a:r>
              <a:rPr lang="ru-RU" sz="4400" b="1" i="1">
                <a:solidFill>
                  <a:srgbClr val="FF0000"/>
                </a:solidFill>
              </a:rPr>
              <a:t>жизни</a:t>
            </a:r>
          </a:p>
        </p:txBody>
      </p:sp>
      <p:sp>
        <p:nvSpPr>
          <p:cNvPr id="94215" name="Line 7"/>
          <p:cNvSpPr>
            <a:spLocks noChangeShapeType="1"/>
          </p:cNvSpPr>
          <p:nvPr/>
        </p:nvSpPr>
        <p:spPr bwMode="auto">
          <a:xfrm flipH="1">
            <a:off x="1763713" y="1125538"/>
            <a:ext cx="2159000" cy="9350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4216" name="Line 8"/>
          <p:cNvSpPr>
            <a:spLocks noChangeShapeType="1"/>
          </p:cNvSpPr>
          <p:nvPr/>
        </p:nvSpPr>
        <p:spPr bwMode="auto">
          <a:xfrm>
            <a:off x="4932363" y="1125538"/>
            <a:ext cx="1871662" cy="10795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3" grpId="0"/>
      <p:bldP spid="94214" grpId="0"/>
      <p:bldP spid="94215" grpId="0" animBg="1"/>
      <p:bldP spid="942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52600"/>
          </a:xfrm>
        </p:spPr>
        <p:txBody>
          <a:bodyPr>
            <a:normAutofit fontScale="90000"/>
          </a:bodyPr>
          <a:lstStyle/>
          <a:p>
            <a:r>
              <a:rPr lang="ru-RU" sz="5400" i="1">
                <a:solidFill>
                  <a:srgbClr val="3366FF"/>
                </a:solidFill>
              </a:rPr>
              <a:t>Исследование</a:t>
            </a:r>
            <a:br>
              <a:rPr lang="ru-RU" sz="5400" i="1">
                <a:solidFill>
                  <a:srgbClr val="3366FF"/>
                </a:solidFill>
              </a:rPr>
            </a:br>
            <a:r>
              <a:rPr lang="ru-RU" sz="5400" i="1">
                <a:solidFill>
                  <a:srgbClr val="2222E2"/>
                </a:solidFill>
              </a:rPr>
              <a:t>цель: </a:t>
            </a:r>
            <a:r>
              <a:rPr lang="ru-RU" sz="5400" i="1">
                <a:solidFill>
                  <a:srgbClr val="35038F"/>
                </a:solidFill>
              </a:rPr>
              <a:t>куда девать мусор?</a:t>
            </a:r>
          </a:p>
        </p:txBody>
      </p:sp>
      <p:pic>
        <p:nvPicPr>
          <p:cNvPr id="111619" name="Рисунок 7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44675"/>
            <a:ext cx="8496300" cy="4808538"/>
          </a:xfrm>
          <a:noFill/>
          <a:ln w="57150">
            <a:solidFill>
              <a:srgbClr val="000099"/>
            </a:solidFill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>
            <a:normAutofit fontScale="90000"/>
          </a:bodyPr>
          <a:lstStyle/>
          <a:p>
            <a:r>
              <a:rPr lang="ru-RU" sz="5400" b="1" i="1">
                <a:solidFill>
                  <a:srgbClr val="E52309"/>
                </a:solidFill>
              </a:rPr>
              <a:t>Сжечь?..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7764" name="Picture 4" descr="жеч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8642350" cy="5472112"/>
          </a:xfrm>
          <a:prstGeom prst="rect">
            <a:avLst/>
          </a:prstGeom>
          <a:noFill/>
          <a:ln w="57150">
            <a:solidFill>
              <a:srgbClr val="E52309"/>
            </a:solidFill>
            <a:miter lim="800000"/>
            <a:headEnd/>
            <a:tailEnd/>
          </a:ln>
        </p:spPr>
      </p:pic>
      <p:sp>
        <p:nvSpPr>
          <p:cNvPr id="117765" name="Line 5"/>
          <p:cNvSpPr>
            <a:spLocks noChangeShapeType="1"/>
          </p:cNvSpPr>
          <p:nvPr/>
        </p:nvSpPr>
        <p:spPr bwMode="auto">
          <a:xfrm>
            <a:off x="4572000" y="1052513"/>
            <a:ext cx="0" cy="2160587"/>
          </a:xfrm>
          <a:prstGeom prst="line">
            <a:avLst/>
          </a:prstGeom>
          <a:noFill/>
          <a:ln w="76200">
            <a:solidFill>
              <a:srgbClr val="E5230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66" name="Line 6"/>
          <p:cNvSpPr>
            <a:spLocks noChangeShapeType="1"/>
          </p:cNvSpPr>
          <p:nvPr/>
        </p:nvSpPr>
        <p:spPr bwMode="auto">
          <a:xfrm flipH="1">
            <a:off x="2124075" y="1052513"/>
            <a:ext cx="2160588" cy="4752975"/>
          </a:xfrm>
          <a:prstGeom prst="line">
            <a:avLst/>
          </a:prstGeom>
          <a:noFill/>
          <a:ln w="76200">
            <a:solidFill>
              <a:srgbClr val="E5230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468313" y="1052512"/>
            <a:ext cx="374649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 dirty="0">
                <a:solidFill>
                  <a:srgbClr val="A61906"/>
                </a:solidFill>
              </a:rPr>
              <a:t>Ядовитые вещества</a:t>
            </a:r>
          </a:p>
        </p:txBody>
      </p:sp>
      <p:sp>
        <p:nvSpPr>
          <p:cNvPr id="117770" name="Line 10"/>
          <p:cNvSpPr>
            <a:spLocks noChangeShapeType="1"/>
          </p:cNvSpPr>
          <p:nvPr/>
        </p:nvSpPr>
        <p:spPr bwMode="auto">
          <a:xfrm flipV="1">
            <a:off x="1476375" y="2852738"/>
            <a:ext cx="0" cy="3240087"/>
          </a:xfrm>
          <a:prstGeom prst="line">
            <a:avLst/>
          </a:prstGeom>
          <a:noFill/>
          <a:ln w="76200">
            <a:solidFill>
              <a:srgbClr val="E52309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3000"/>
                                        <p:tgtEl>
                                          <p:spTgt spid="11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  <p:bldP spid="117765" grpId="0" animBg="1"/>
      <p:bldP spid="117766" grpId="0" animBg="1"/>
      <p:bldP spid="117768" grpId="0"/>
      <p:bldP spid="1177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84313"/>
          </a:xfrm>
          <a:solidFill>
            <a:srgbClr val="000000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7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м у с о р...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6740" name="Picture 4" descr="свал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214422"/>
            <a:ext cx="8280400" cy="5419741"/>
          </a:xfrm>
          <a:prstGeom prst="rect">
            <a:avLst/>
          </a:prstGeom>
          <a:noFill/>
        </p:spPr>
      </p:pic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684213" y="1500174"/>
            <a:ext cx="3060700" cy="2308324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800" b="1" i="1" dirty="0"/>
              <a:t>Пакеты -</a:t>
            </a:r>
          </a:p>
          <a:p>
            <a:r>
              <a:rPr lang="ru-RU" sz="4800" b="1" i="1" dirty="0"/>
              <a:t>300 лет</a:t>
            </a: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4500562" y="1643051"/>
            <a:ext cx="3930651" cy="258532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5400" b="1" i="1" dirty="0"/>
              <a:t>Железо – </a:t>
            </a:r>
          </a:p>
          <a:p>
            <a:r>
              <a:rPr lang="ru-RU" sz="5400" b="1" i="1" dirty="0"/>
              <a:t>200 лет</a:t>
            </a:r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2214546" y="4000504"/>
            <a:ext cx="3940192" cy="1754326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chemeClr val="tx2"/>
                </a:solidFill>
              </a:rPr>
              <a:t>Стекло –</a:t>
            </a:r>
          </a:p>
          <a:p>
            <a:r>
              <a:rPr lang="ru-RU" sz="5400" b="1" i="1" dirty="0">
                <a:solidFill>
                  <a:schemeClr val="tx2"/>
                </a:solidFill>
              </a:rPr>
              <a:t> 1000 лет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20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/>
      <p:bldP spid="116741" grpId="0" animBg="1"/>
      <p:bldP spid="116742" grpId="0" animBg="1"/>
      <p:bldP spid="1167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2875"/>
          </a:xfrm>
        </p:spPr>
        <p:txBody>
          <a:bodyPr/>
          <a:lstStyle/>
          <a:p>
            <a:r>
              <a:rPr lang="ru-RU" sz="6000" b="1" i="1">
                <a:solidFill>
                  <a:srgbClr val="993300"/>
                </a:solidFill>
              </a:rPr>
              <a:t>реки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4" name="Picture 4" descr="дохлая рыб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268413"/>
            <a:ext cx="8642350" cy="5329237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1125538"/>
          </a:xfrm>
        </p:spPr>
        <p:txBody>
          <a:bodyPr/>
          <a:lstStyle/>
          <a:p>
            <a:r>
              <a:rPr lang="ru-RU" sz="6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Свалка мусора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44" name="Picture 4" descr="свалка дымитс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25538"/>
            <a:ext cx="8496300" cy="5399087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7">
      <a:dk1>
        <a:srgbClr val="5EA226"/>
      </a:dk1>
      <a:lt1>
        <a:sysClr val="window" lastClr="FFFFFF"/>
      </a:lt1>
      <a:dk2>
        <a:srgbClr val="7FD13B"/>
      </a:dk2>
      <a:lt2>
        <a:srgbClr val="5EA226"/>
      </a:lt2>
      <a:accent1>
        <a:srgbClr val="7FD13B"/>
      </a:accent1>
      <a:accent2>
        <a:srgbClr val="5EA226"/>
      </a:accent2>
      <a:accent3>
        <a:srgbClr val="B2E389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</TotalTime>
  <Words>77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Откуда берётся   и куда девается мусор </vt:lpstr>
      <vt:lpstr>Слайд 2</vt:lpstr>
      <vt:lpstr>мусор</vt:lpstr>
      <vt:lpstr>Проблема:</vt:lpstr>
      <vt:lpstr>Исследование цель: куда девать мусор?</vt:lpstr>
      <vt:lpstr>Сжечь?..</vt:lpstr>
      <vt:lpstr>м у с о р...</vt:lpstr>
      <vt:lpstr>реки</vt:lpstr>
      <vt:lpstr>Свалка мусора</vt:lpstr>
      <vt:lpstr>Завод по переработке мусора</vt:lpstr>
      <vt:lpstr>Слайд 11</vt:lpstr>
      <vt:lpstr>Слайд 12</vt:lpstr>
      <vt:lpstr>Слайд 13</vt:lpstr>
      <vt:lpstr>Йогурт - театр</vt:lpstr>
      <vt:lpstr>Беречь  красоту  Земли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берётся   и куда девается мусор</dc:title>
  <dc:creator>андрей</dc:creator>
  <cp:lastModifiedBy>андрей</cp:lastModifiedBy>
  <cp:revision>10</cp:revision>
  <dcterms:created xsi:type="dcterms:W3CDTF">2012-02-23T16:07:02Z</dcterms:created>
  <dcterms:modified xsi:type="dcterms:W3CDTF">2012-02-23T17:53:30Z</dcterms:modified>
</cp:coreProperties>
</file>