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6" r:id="rId3"/>
    <p:sldId id="286" r:id="rId4"/>
    <p:sldId id="287" r:id="rId5"/>
    <p:sldId id="257" r:id="rId6"/>
    <p:sldId id="288" r:id="rId7"/>
    <p:sldId id="258" r:id="rId8"/>
    <p:sldId id="260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6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0.png"/><Relationship Id="rId18" Type="http://schemas.microsoft.com/office/2007/relationships/hdphoto" Target="../media/hdphoto8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microsoft.com/office/2007/relationships/hdphoto" Target="../media/hdphoto5.wdp"/><Relationship Id="rId17" Type="http://schemas.openxmlformats.org/officeDocument/2006/relationships/image" Target="../media/image12.png"/><Relationship Id="rId2" Type="http://schemas.openxmlformats.org/officeDocument/2006/relationships/image" Target="../media/image4.png"/><Relationship Id="rId16" Type="http://schemas.microsoft.com/office/2007/relationships/hdphoto" Target="../media/hdphoto7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5" Type="http://schemas.openxmlformats.org/officeDocument/2006/relationships/image" Target="../media/image11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8.png"/><Relationship Id="rId14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C:\Users\Lenovo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567" y="0"/>
            <a:ext cx="9167567" cy="684041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</a:t>
            </a:r>
          </a:p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</a:t>
            </a:r>
          </a:p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УРОКИ БЕЗОПАСНОСТИ</a:t>
            </a:r>
          </a:p>
          <a:p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«Если я один дома»</a:t>
            </a:r>
          </a:p>
          <a:p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Учитель-логопед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Трибуцева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Н.Г.</a:t>
            </a:r>
          </a:p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Воспитатель: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Кожичева</a:t>
            </a:r>
            <a:r>
              <a:rPr lang="ru-RU"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И.А.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8" y="-5747"/>
            <a:ext cx="9151663" cy="6863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1773"/>
            <a:ext cx="6624736" cy="6591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35353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Что было, что стало?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415" b="100000" l="1440" r="98000">
                        <a14:backgroundMark x1="35600" y1="35219" x2="35600" y2="35219"/>
                        <a14:backgroundMark x1="90400" y1="65208" x2="90400" y2="652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622125">
            <a:off x="1116230" y="4656738"/>
            <a:ext cx="1981214" cy="1485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97602" l="0" r="100000">
                        <a14:backgroundMark x1="9288" y1="12710" x2="9288" y2="127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1765" y="4513046"/>
            <a:ext cx="1372804" cy="1772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5730" l="10000" r="90000">
                        <a14:backgroundMark x1="19500" y1="9253" x2="19500" y2="9253"/>
                        <a14:backgroundMark x1="83500" y1="90036" x2="83500" y2="900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0280" y="4325464"/>
            <a:ext cx="1528564" cy="2147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100000" l="9727" r="89727">
                        <a14:backgroundMark x1="28525" y1="90492" x2="28525" y2="90492"/>
                        <a14:backgroundMark x1="78033" y1="87978" x2="78033" y2="879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6797" y="4263424"/>
            <a:ext cx="2038362" cy="203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10000" b="90000" l="10000" r="90000">
                        <a14:backgroundMark x1="28125" y1="40278" x2="28125" y2="40278"/>
                        <a14:backgroundMark x1="69792" y1="72500" x2="69792" y2="7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24441"/>
            <a:ext cx="2304256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9857" b="89975" l="0" r="100000">
                        <a14:backgroundMark x1="12300" y1="16681" x2="12300" y2="16681"/>
                        <a14:backgroundMark x1="36310" y1="83319" x2="36310" y2="83319"/>
                        <a14:backgroundMark x1="84246" y1="32013" x2="84246" y2="320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3387" y="986412"/>
            <a:ext cx="1757218" cy="175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ackgroundRemoval t="10000" b="90000" l="0" r="100000">
                        <a14:backgroundMark x1="17500" y1="18111" x2="17500" y2="18111"/>
                        <a14:backgroundMark x1="91000" y1="79000" x2="91000" y2="7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5856" y="1070991"/>
            <a:ext cx="2117412" cy="1588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ackgroundRemoval t="0" b="100000" l="9762" r="89862">
                        <a14:backgroundMark x1="14768" y1="43054" x2="14768" y2="43054"/>
                        <a14:backgroundMark x1="85607" y1="88736" x2="85607" y2="887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8987" y="1152620"/>
            <a:ext cx="1623540" cy="162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29708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40518E-7 L 0.08854 -0.3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27" y="-19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40518E-7 L 0.18837 -0.4128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10" y="-206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40518E-7 L 0.19444 -0.3499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2" y="-175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7567E-6 L -0.63212 -0.3644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15" y="-18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1815"/>
            <a:ext cx="648072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13301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2636"/>
            <a:ext cx="6552728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99405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6632"/>
            <a:ext cx="4968552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5840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1815"/>
            <a:ext cx="6480720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61746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0775"/>
            <a:ext cx="6624736" cy="660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65579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704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37614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27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Что было, что стало?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</dc:creator>
  <cp:lastModifiedBy>Lenovo</cp:lastModifiedBy>
  <cp:revision>19</cp:revision>
  <dcterms:created xsi:type="dcterms:W3CDTF">2016-10-13T07:33:30Z</dcterms:created>
  <dcterms:modified xsi:type="dcterms:W3CDTF">2022-02-28T08:06:10Z</dcterms:modified>
</cp:coreProperties>
</file>