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3" r:id="rId4"/>
    <p:sldId id="262" r:id="rId5"/>
    <p:sldId id="264" r:id="rId6"/>
    <p:sldId id="266" r:id="rId7"/>
    <p:sldId id="270" r:id="rId8"/>
    <p:sldId id="267" r:id="rId9"/>
    <p:sldId id="268" r:id="rId10"/>
    <p:sldId id="271" r:id="rId11"/>
    <p:sldId id="269" r:id="rId12"/>
    <p:sldId id="272" r:id="rId13"/>
    <p:sldId id="273" r:id="rId14"/>
    <p:sldId id="281" r:id="rId15"/>
    <p:sldId id="275" r:id="rId16"/>
    <p:sldId id="282" r:id="rId17"/>
    <p:sldId id="276" r:id="rId18"/>
    <p:sldId id="265" r:id="rId19"/>
    <p:sldId id="278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0B05"/>
    <a:srgbClr val="993300"/>
    <a:srgbClr val="8D1E1B"/>
    <a:srgbClr val="BE2824"/>
    <a:srgbClr val="740000"/>
    <a:srgbClr val="BC0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png"/><Relationship Id="rId7" Type="http://schemas.openxmlformats.org/officeDocument/2006/relationships/image" Target="../media/image45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908720"/>
            <a:ext cx="6912768" cy="244827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урока </a:t>
            </a:r>
            <a:r>
              <a:rPr lang="ru-RU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«Африка: образ материка»</a:t>
            </a:r>
            <a:endParaRPr lang="ru-RU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Текст 2"/>
          <p:cNvSpPr txBox="1">
            <a:spLocks noGrp="1"/>
          </p:cNvSpPr>
          <p:nvPr>
            <p:ph type="subTitle" idx="1"/>
          </p:nvPr>
        </p:nvSpPr>
        <p:spPr>
          <a:xfrm>
            <a:off x="5003800" y="4868863"/>
            <a:ext cx="3600450" cy="13684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Учитель</a:t>
            </a:r>
            <a:r>
              <a:rPr kumimoji="0" lang="ru-RU" sz="32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 географии </a:t>
            </a:r>
            <a:r>
              <a:rPr kumimoji="0" lang="ru-RU" sz="3200" b="1" i="0" u="none" strike="noStrike" kern="1200" normalizeH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Набоких</a:t>
            </a:r>
            <a:r>
              <a:rPr kumimoji="0" lang="ru-RU" sz="32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 И.О.</a:t>
            </a:r>
            <a:endParaRPr kumimoji="0" lang="ru-RU" sz="32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Преобладающие формы рельефа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User\Pictures\Строение земной коры 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1821" y="2329591"/>
            <a:ext cx="5974114" cy="4509120"/>
          </a:xfrm>
          <a:prstGeom prst="rect">
            <a:avLst/>
          </a:prstGeom>
          <a:noFill/>
        </p:spPr>
      </p:pic>
      <p:pic>
        <p:nvPicPr>
          <p:cNvPr id="4100" name="Picture 4" descr="C:\Users\User\Pictures\4281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29591"/>
            <a:ext cx="3169886" cy="45284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ed45b3b73c270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0"/>
            <a:ext cx="6786578" cy="6858000"/>
          </a:xfrm>
          <a:prstGeom prst="rect">
            <a:avLst/>
          </a:prstGeom>
        </p:spPr>
      </p:pic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93839" y="598739"/>
            <a:ext cx="226774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Горы:</a:t>
            </a:r>
            <a:endParaRPr lang="ru-RU" cap="all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algn="ctr"/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Драконовы </a:t>
            </a:r>
          </a:p>
          <a:p>
            <a:pPr algn="ctr"/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Капские </a:t>
            </a:r>
          </a:p>
          <a:p>
            <a:pPr algn="ctr"/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Атлас</a:t>
            </a:r>
          </a:p>
          <a:p>
            <a:pPr algn="ctr"/>
            <a:endParaRPr lang="ru-RU" cap="all" dirty="0" smtClean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algn="ctr"/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 </a:t>
            </a:r>
          </a:p>
          <a:p>
            <a:pPr algn="ctr"/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Вулканы: Килиманджаро (5895 м.)</a:t>
            </a:r>
          </a:p>
          <a:p>
            <a:pPr algn="ctr"/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Камерун </a:t>
            </a:r>
          </a:p>
          <a:p>
            <a:pPr algn="ctr"/>
            <a:endParaRPr lang="ru-RU" cap="all" dirty="0" smtClean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algn="ctr"/>
            <a:endParaRPr lang="ru-RU" cap="all" dirty="0" smtClean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algn="ctr"/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Нагорья:</a:t>
            </a:r>
          </a:p>
          <a:p>
            <a:pPr algn="ctr"/>
            <a:r>
              <a:rPr lang="ru-RU" cap="all" dirty="0" err="1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Ахаггар</a:t>
            </a:r>
            <a:endParaRPr lang="ru-RU" cap="all" dirty="0" smtClean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algn="ctr"/>
            <a:r>
              <a:rPr lang="ru-RU" cap="all" dirty="0" err="1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Тибести</a:t>
            </a:r>
            <a:endParaRPr lang="ru-RU" cap="all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algn="ctr"/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Эфиопское</a:t>
            </a:r>
          </a:p>
          <a:p>
            <a:pPr algn="ctr"/>
            <a:endParaRPr lang="ru-RU" cap="all" dirty="0" smtClean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algn="ctr"/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Плоскогорье:</a:t>
            </a:r>
          </a:p>
          <a:p>
            <a:pPr algn="ctr"/>
            <a:r>
              <a:rPr lang="ru-RU" cap="all" dirty="0" err="1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Восточно</a:t>
            </a:r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 – Африканское</a:t>
            </a:r>
          </a:p>
        </p:txBody>
      </p:sp>
      <p:sp>
        <p:nvSpPr>
          <p:cNvPr id="8" name="Дуга 7"/>
          <p:cNvSpPr/>
          <p:nvPr/>
        </p:nvSpPr>
        <p:spPr>
          <a:xfrm>
            <a:off x="2500298" y="3714752"/>
            <a:ext cx="6500858" cy="457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6493933" y="5977467"/>
            <a:ext cx="519288" cy="493743"/>
          </a:xfrm>
          <a:custGeom>
            <a:avLst/>
            <a:gdLst>
              <a:gd name="connsiteX0" fmla="*/ 84667 w 519288"/>
              <a:gd name="connsiteY0" fmla="*/ 482600 h 493743"/>
              <a:gd name="connsiteX1" fmla="*/ 177800 w 519288"/>
              <a:gd name="connsiteY1" fmla="*/ 474133 h 493743"/>
              <a:gd name="connsiteX2" fmla="*/ 203200 w 519288"/>
              <a:gd name="connsiteY2" fmla="*/ 465666 h 493743"/>
              <a:gd name="connsiteX3" fmla="*/ 262467 w 519288"/>
              <a:gd name="connsiteY3" fmla="*/ 397933 h 493743"/>
              <a:gd name="connsiteX4" fmla="*/ 287867 w 519288"/>
              <a:gd name="connsiteY4" fmla="*/ 372533 h 493743"/>
              <a:gd name="connsiteX5" fmla="*/ 296334 w 519288"/>
              <a:gd name="connsiteY5" fmla="*/ 347133 h 493743"/>
              <a:gd name="connsiteX6" fmla="*/ 321734 w 519288"/>
              <a:gd name="connsiteY6" fmla="*/ 338666 h 493743"/>
              <a:gd name="connsiteX7" fmla="*/ 389467 w 519288"/>
              <a:gd name="connsiteY7" fmla="*/ 287866 h 493743"/>
              <a:gd name="connsiteX8" fmla="*/ 414867 w 519288"/>
              <a:gd name="connsiteY8" fmla="*/ 237066 h 493743"/>
              <a:gd name="connsiteX9" fmla="*/ 431800 w 519288"/>
              <a:gd name="connsiteY9" fmla="*/ 186266 h 493743"/>
              <a:gd name="connsiteX10" fmla="*/ 440267 w 519288"/>
              <a:gd name="connsiteY10" fmla="*/ 160866 h 493743"/>
              <a:gd name="connsiteX11" fmla="*/ 465667 w 519288"/>
              <a:gd name="connsiteY11" fmla="*/ 143933 h 493743"/>
              <a:gd name="connsiteX12" fmla="*/ 474134 w 519288"/>
              <a:gd name="connsiteY12" fmla="*/ 118533 h 493743"/>
              <a:gd name="connsiteX13" fmla="*/ 508000 w 519288"/>
              <a:gd name="connsiteY13" fmla="*/ 84666 h 493743"/>
              <a:gd name="connsiteX14" fmla="*/ 482600 w 519288"/>
              <a:gd name="connsiteY14" fmla="*/ 8466 h 493743"/>
              <a:gd name="connsiteX15" fmla="*/ 457200 w 519288"/>
              <a:gd name="connsiteY15" fmla="*/ 0 h 493743"/>
              <a:gd name="connsiteX16" fmla="*/ 381000 w 519288"/>
              <a:gd name="connsiteY16" fmla="*/ 8466 h 493743"/>
              <a:gd name="connsiteX17" fmla="*/ 364067 w 519288"/>
              <a:gd name="connsiteY17" fmla="*/ 25400 h 493743"/>
              <a:gd name="connsiteX18" fmla="*/ 338667 w 519288"/>
              <a:gd name="connsiteY18" fmla="*/ 42333 h 493743"/>
              <a:gd name="connsiteX19" fmla="*/ 296334 w 519288"/>
              <a:gd name="connsiteY19" fmla="*/ 118533 h 493743"/>
              <a:gd name="connsiteX20" fmla="*/ 262467 w 519288"/>
              <a:gd name="connsiteY20" fmla="*/ 152400 h 493743"/>
              <a:gd name="connsiteX21" fmla="*/ 203200 w 519288"/>
              <a:gd name="connsiteY21" fmla="*/ 211666 h 493743"/>
              <a:gd name="connsiteX22" fmla="*/ 160867 w 519288"/>
              <a:gd name="connsiteY22" fmla="*/ 245533 h 493743"/>
              <a:gd name="connsiteX23" fmla="*/ 127000 w 519288"/>
              <a:gd name="connsiteY23" fmla="*/ 254000 h 493743"/>
              <a:gd name="connsiteX24" fmla="*/ 50800 w 519288"/>
              <a:gd name="connsiteY24" fmla="*/ 287866 h 493743"/>
              <a:gd name="connsiteX25" fmla="*/ 16934 w 519288"/>
              <a:gd name="connsiteY25" fmla="*/ 330200 h 493743"/>
              <a:gd name="connsiteX26" fmla="*/ 0 w 519288"/>
              <a:gd name="connsiteY26" fmla="*/ 381000 h 493743"/>
              <a:gd name="connsiteX27" fmla="*/ 8467 w 519288"/>
              <a:gd name="connsiteY27" fmla="*/ 431800 h 493743"/>
              <a:gd name="connsiteX28" fmla="*/ 33867 w 519288"/>
              <a:gd name="connsiteY28" fmla="*/ 448733 h 493743"/>
              <a:gd name="connsiteX29" fmla="*/ 50800 w 519288"/>
              <a:gd name="connsiteY29" fmla="*/ 474133 h 493743"/>
              <a:gd name="connsiteX30" fmla="*/ 84667 w 519288"/>
              <a:gd name="connsiteY30" fmla="*/ 482600 h 493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9288" h="493743">
                <a:moveTo>
                  <a:pt x="84667" y="482600"/>
                </a:moveTo>
                <a:cubicBezTo>
                  <a:pt x="105834" y="482600"/>
                  <a:pt x="146941" y="478542"/>
                  <a:pt x="177800" y="474133"/>
                </a:cubicBezTo>
                <a:cubicBezTo>
                  <a:pt x="186635" y="472871"/>
                  <a:pt x="196060" y="471021"/>
                  <a:pt x="203200" y="465666"/>
                </a:cubicBezTo>
                <a:cubicBezTo>
                  <a:pt x="261829" y="421695"/>
                  <a:pt x="229825" y="437104"/>
                  <a:pt x="262467" y="397933"/>
                </a:cubicBezTo>
                <a:cubicBezTo>
                  <a:pt x="270132" y="388735"/>
                  <a:pt x="279400" y="381000"/>
                  <a:pt x="287867" y="372533"/>
                </a:cubicBezTo>
                <a:cubicBezTo>
                  <a:pt x="290689" y="364066"/>
                  <a:pt x="290023" y="353444"/>
                  <a:pt x="296334" y="347133"/>
                </a:cubicBezTo>
                <a:cubicBezTo>
                  <a:pt x="302645" y="340822"/>
                  <a:pt x="313932" y="343000"/>
                  <a:pt x="321734" y="338666"/>
                </a:cubicBezTo>
                <a:cubicBezTo>
                  <a:pt x="364819" y="314730"/>
                  <a:pt x="363775" y="313559"/>
                  <a:pt x="389467" y="287866"/>
                </a:cubicBezTo>
                <a:cubicBezTo>
                  <a:pt x="420350" y="195222"/>
                  <a:pt x="371095" y="335555"/>
                  <a:pt x="414867" y="237066"/>
                </a:cubicBezTo>
                <a:cubicBezTo>
                  <a:pt x="422116" y="220755"/>
                  <a:pt x="426156" y="203199"/>
                  <a:pt x="431800" y="186266"/>
                </a:cubicBezTo>
                <a:cubicBezTo>
                  <a:pt x="434622" y="177799"/>
                  <a:pt x="432841" y="165816"/>
                  <a:pt x="440267" y="160866"/>
                </a:cubicBezTo>
                <a:lnTo>
                  <a:pt x="465667" y="143933"/>
                </a:lnTo>
                <a:cubicBezTo>
                  <a:pt x="468489" y="135466"/>
                  <a:pt x="467823" y="124844"/>
                  <a:pt x="474134" y="118533"/>
                </a:cubicBezTo>
                <a:cubicBezTo>
                  <a:pt x="519288" y="73379"/>
                  <a:pt x="485425" y="152397"/>
                  <a:pt x="508000" y="84666"/>
                </a:cubicBezTo>
                <a:cubicBezTo>
                  <a:pt x="503255" y="51452"/>
                  <a:pt x="511705" y="25929"/>
                  <a:pt x="482600" y="8466"/>
                </a:cubicBezTo>
                <a:cubicBezTo>
                  <a:pt x="474947" y="3874"/>
                  <a:pt x="465667" y="2822"/>
                  <a:pt x="457200" y="0"/>
                </a:cubicBezTo>
                <a:cubicBezTo>
                  <a:pt x="431800" y="2822"/>
                  <a:pt x="405656" y="1742"/>
                  <a:pt x="381000" y="8466"/>
                </a:cubicBezTo>
                <a:cubicBezTo>
                  <a:pt x="373299" y="10566"/>
                  <a:pt x="370300" y="20413"/>
                  <a:pt x="364067" y="25400"/>
                </a:cubicBezTo>
                <a:cubicBezTo>
                  <a:pt x="356121" y="31757"/>
                  <a:pt x="347134" y="36689"/>
                  <a:pt x="338667" y="42333"/>
                </a:cubicBezTo>
                <a:cubicBezTo>
                  <a:pt x="328020" y="74272"/>
                  <a:pt x="325445" y="89422"/>
                  <a:pt x="296334" y="118533"/>
                </a:cubicBezTo>
                <a:cubicBezTo>
                  <a:pt x="285045" y="129822"/>
                  <a:pt x="271323" y="139116"/>
                  <a:pt x="262467" y="152400"/>
                </a:cubicBezTo>
                <a:cubicBezTo>
                  <a:pt x="223649" y="210626"/>
                  <a:pt x="247907" y="196765"/>
                  <a:pt x="203200" y="211666"/>
                </a:cubicBezTo>
                <a:cubicBezTo>
                  <a:pt x="189544" y="225323"/>
                  <a:pt x="179560" y="237522"/>
                  <a:pt x="160867" y="245533"/>
                </a:cubicBezTo>
                <a:cubicBezTo>
                  <a:pt x="150171" y="250117"/>
                  <a:pt x="138146" y="250656"/>
                  <a:pt x="127000" y="254000"/>
                </a:cubicBezTo>
                <a:cubicBezTo>
                  <a:pt x="89408" y="265278"/>
                  <a:pt x="78019" y="266091"/>
                  <a:pt x="50800" y="287866"/>
                </a:cubicBezTo>
                <a:cubicBezTo>
                  <a:pt x="38668" y="297572"/>
                  <a:pt x="23003" y="316544"/>
                  <a:pt x="16934" y="330200"/>
                </a:cubicBezTo>
                <a:cubicBezTo>
                  <a:pt x="9685" y="346511"/>
                  <a:pt x="0" y="381000"/>
                  <a:pt x="0" y="381000"/>
                </a:cubicBezTo>
                <a:cubicBezTo>
                  <a:pt x="2822" y="397933"/>
                  <a:pt x="790" y="416445"/>
                  <a:pt x="8467" y="431800"/>
                </a:cubicBezTo>
                <a:cubicBezTo>
                  <a:pt x="13018" y="440901"/>
                  <a:pt x="26672" y="441538"/>
                  <a:pt x="33867" y="448733"/>
                </a:cubicBezTo>
                <a:cubicBezTo>
                  <a:pt x="41062" y="455928"/>
                  <a:pt x="42171" y="468740"/>
                  <a:pt x="50800" y="474133"/>
                </a:cubicBezTo>
                <a:cubicBezTo>
                  <a:pt x="82177" y="493743"/>
                  <a:pt x="63500" y="482600"/>
                  <a:pt x="84667" y="482600"/>
                </a:cubicBezTo>
                <a:close/>
              </a:path>
            </a:pathLst>
          </a:custGeom>
          <a:noFill/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5881750" y="6323731"/>
            <a:ext cx="557150" cy="246402"/>
          </a:xfrm>
          <a:custGeom>
            <a:avLst/>
            <a:gdLst>
              <a:gd name="connsiteX0" fmla="*/ 552917 w 557150"/>
              <a:gd name="connsiteY0" fmla="*/ 94002 h 246402"/>
              <a:gd name="connsiteX1" fmla="*/ 527517 w 557150"/>
              <a:gd name="connsiteY1" fmla="*/ 77069 h 246402"/>
              <a:gd name="connsiteX2" fmla="*/ 510583 w 557150"/>
              <a:gd name="connsiteY2" fmla="*/ 60136 h 246402"/>
              <a:gd name="connsiteX3" fmla="*/ 476717 w 557150"/>
              <a:gd name="connsiteY3" fmla="*/ 51669 h 246402"/>
              <a:gd name="connsiteX4" fmla="*/ 408983 w 557150"/>
              <a:gd name="connsiteY4" fmla="*/ 60136 h 246402"/>
              <a:gd name="connsiteX5" fmla="*/ 383583 w 557150"/>
              <a:gd name="connsiteY5" fmla="*/ 77069 h 246402"/>
              <a:gd name="connsiteX6" fmla="*/ 248117 w 557150"/>
              <a:gd name="connsiteY6" fmla="*/ 68602 h 246402"/>
              <a:gd name="connsiteX7" fmla="*/ 205783 w 557150"/>
              <a:gd name="connsiteY7" fmla="*/ 34736 h 246402"/>
              <a:gd name="connsiteX8" fmla="*/ 188850 w 557150"/>
              <a:gd name="connsiteY8" fmla="*/ 17802 h 246402"/>
              <a:gd name="connsiteX9" fmla="*/ 138050 w 557150"/>
              <a:gd name="connsiteY9" fmla="*/ 869 h 246402"/>
              <a:gd name="connsiteX10" fmla="*/ 36450 w 557150"/>
              <a:gd name="connsiteY10" fmla="*/ 9336 h 246402"/>
              <a:gd name="connsiteX11" fmla="*/ 19517 w 557150"/>
              <a:gd name="connsiteY11" fmla="*/ 34736 h 246402"/>
              <a:gd name="connsiteX12" fmla="*/ 53383 w 557150"/>
              <a:gd name="connsiteY12" fmla="*/ 144802 h 246402"/>
              <a:gd name="connsiteX13" fmla="*/ 95717 w 557150"/>
              <a:gd name="connsiteY13" fmla="*/ 178669 h 246402"/>
              <a:gd name="connsiteX14" fmla="*/ 129583 w 557150"/>
              <a:gd name="connsiteY14" fmla="*/ 187136 h 246402"/>
              <a:gd name="connsiteX15" fmla="*/ 180383 w 557150"/>
              <a:gd name="connsiteY15" fmla="*/ 204069 h 246402"/>
              <a:gd name="connsiteX16" fmla="*/ 214250 w 557150"/>
              <a:gd name="connsiteY16" fmla="*/ 212536 h 246402"/>
              <a:gd name="connsiteX17" fmla="*/ 256583 w 557150"/>
              <a:gd name="connsiteY17" fmla="*/ 221002 h 246402"/>
              <a:gd name="connsiteX18" fmla="*/ 307383 w 557150"/>
              <a:gd name="connsiteY18" fmla="*/ 237936 h 246402"/>
              <a:gd name="connsiteX19" fmla="*/ 332783 w 557150"/>
              <a:gd name="connsiteY19" fmla="*/ 246402 h 246402"/>
              <a:gd name="connsiteX20" fmla="*/ 485183 w 557150"/>
              <a:gd name="connsiteY20" fmla="*/ 237936 h 246402"/>
              <a:gd name="connsiteX21" fmla="*/ 510583 w 557150"/>
              <a:gd name="connsiteY21" fmla="*/ 229469 h 246402"/>
              <a:gd name="connsiteX22" fmla="*/ 519050 w 557150"/>
              <a:gd name="connsiteY22" fmla="*/ 204069 h 246402"/>
              <a:gd name="connsiteX23" fmla="*/ 535983 w 557150"/>
              <a:gd name="connsiteY23" fmla="*/ 178669 h 246402"/>
              <a:gd name="connsiteX24" fmla="*/ 552917 w 557150"/>
              <a:gd name="connsiteY24" fmla="*/ 161736 h 246402"/>
              <a:gd name="connsiteX25" fmla="*/ 552917 w 557150"/>
              <a:gd name="connsiteY25" fmla="*/ 94002 h 24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7150" h="246402">
                <a:moveTo>
                  <a:pt x="552917" y="94002"/>
                </a:moveTo>
                <a:cubicBezTo>
                  <a:pt x="548684" y="79891"/>
                  <a:pt x="535463" y="83426"/>
                  <a:pt x="527517" y="77069"/>
                </a:cubicBezTo>
                <a:cubicBezTo>
                  <a:pt x="521284" y="72082"/>
                  <a:pt x="517723" y="63706"/>
                  <a:pt x="510583" y="60136"/>
                </a:cubicBezTo>
                <a:cubicBezTo>
                  <a:pt x="500175" y="54932"/>
                  <a:pt x="488006" y="54491"/>
                  <a:pt x="476717" y="51669"/>
                </a:cubicBezTo>
                <a:cubicBezTo>
                  <a:pt x="454139" y="54491"/>
                  <a:pt x="430935" y="54149"/>
                  <a:pt x="408983" y="60136"/>
                </a:cubicBezTo>
                <a:cubicBezTo>
                  <a:pt x="399166" y="62813"/>
                  <a:pt x="393745" y="76534"/>
                  <a:pt x="383583" y="77069"/>
                </a:cubicBezTo>
                <a:lnTo>
                  <a:pt x="248117" y="68602"/>
                </a:lnTo>
                <a:cubicBezTo>
                  <a:pt x="207221" y="27708"/>
                  <a:pt x="259198" y="77469"/>
                  <a:pt x="205783" y="34736"/>
                </a:cubicBezTo>
                <a:cubicBezTo>
                  <a:pt x="199550" y="29749"/>
                  <a:pt x="195990" y="21372"/>
                  <a:pt x="188850" y="17802"/>
                </a:cubicBezTo>
                <a:cubicBezTo>
                  <a:pt x="172885" y="9819"/>
                  <a:pt x="138050" y="869"/>
                  <a:pt x="138050" y="869"/>
                </a:cubicBezTo>
                <a:cubicBezTo>
                  <a:pt x="104183" y="3691"/>
                  <a:pt x="69126" y="0"/>
                  <a:pt x="36450" y="9336"/>
                </a:cubicBezTo>
                <a:cubicBezTo>
                  <a:pt x="26666" y="12131"/>
                  <a:pt x="20194" y="24583"/>
                  <a:pt x="19517" y="34736"/>
                </a:cubicBezTo>
                <a:cubicBezTo>
                  <a:pt x="12511" y="139826"/>
                  <a:pt x="0" y="127009"/>
                  <a:pt x="53383" y="144802"/>
                </a:cubicBezTo>
                <a:cubicBezTo>
                  <a:pt x="67039" y="158458"/>
                  <a:pt x="77025" y="170658"/>
                  <a:pt x="95717" y="178669"/>
                </a:cubicBezTo>
                <a:cubicBezTo>
                  <a:pt x="106412" y="183253"/>
                  <a:pt x="118438" y="183792"/>
                  <a:pt x="129583" y="187136"/>
                </a:cubicBezTo>
                <a:cubicBezTo>
                  <a:pt x="146679" y="192265"/>
                  <a:pt x="163067" y="199740"/>
                  <a:pt x="180383" y="204069"/>
                </a:cubicBezTo>
                <a:cubicBezTo>
                  <a:pt x="191672" y="206891"/>
                  <a:pt x="202891" y="210012"/>
                  <a:pt x="214250" y="212536"/>
                </a:cubicBezTo>
                <a:cubicBezTo>
                  <a:pt x="228298" y="215658"/>
                  <a:pt x="242700" y="217216"/>
                  <a:pt x="256583" y="221002"/>
                </a:cubicBezTo>
                <a:cubicBezTo>
                  <a:pt x="273803" y="225698"/>
                  <a:pt x="290450" y="232292"/>
                  <a:pt x="307383" y="237936"/>
                </a:cubicBezTo>
                <a:lnTo>
                  <a:pt x="332783" y="246402"/>
                </a:lnTo>
                <a:cubicBezTo>
                  <a:pt x="383583" y="243580"/>
                  <a:pt x="434534" y="242760"/>
                  <a:pt x="485183" y="237936"/>
                </a:cubicBezTo>
                <a:cubicBezTo>
                  <a:pt x="494067" y="237090"/>
                  <a:pt x="504272" y="235780"/>
                  <a:pt x="510583" y="229469"/>
                </a:cubicBezTo>
                <a:cubicBezTo>
                  <a:pt x="516894" y="223158"/>
                  <a:pt x="515059" y="212051"/>
                  <a:pt x="519050" y="204069"/>
                </a:cubicBezTo>
                <a:cubicBezTo>
                  <a:pt x="523601" y="194968"/>
                  <a:pt x="529626" y="186615"/>
                  <a:pt x="535983" y="178669"/>
                </a:cubicBezTo>
                <a:cubicBezTo>
                  <a:pt x="540970" y="172436"/>
                  <a:pt x="550724" y="169411"/>
                  <a:pt x="552917" y="161736"/>
                </a:cubicBezTo>
                <a:cubicBezTo>
                  <a:pt x="556794" y="148168"/>
                  <a:pt x="557150" y="108113"/>
                  <a:pt x="552917" y="94002"/>
                </a:cubicBezTo>
                <a:close/>
              </a:path>
            </a:pathLst>
          </a:custGeom>
          <a:noFill/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851920" y="260648"/>
            <a:ext cx="1431866" cy="558800"/>
          </a:xfrm>
          <a:custGeom>
            <a:avLst/>
            <a:gdLst>
              <a:gd name="connsiteX0" fmla="*/ 280399 w 1431866"/>
              <a:gd name="connsiteY0" fmla="*/ 152400 h 558800"/>
              <a:gd name="connsiteX1" fmla="*/ 238066 w 1431866"/>
              <a:gd name="connsiteY1" fmla="*/ 228600 h 558800"/>
              <a:gd name="connsiteX2" fmla="*/ 212666 w 1431866"/>
              <a:gd name="connsiteY2" fmla="*/ 237066 h 558800"/>
              <a:gd name="connsiteX3" fmla="*/ 195732 w 1431866"/>
              <a:gd name="connsiteY3" fmla="*/ 254000 h 558800"/>
              <a:gd name="connsiteX4" fmla="*/ 119532 w 1431866"/>
              <a:gd name="connsiteY4" fmla="*/ 287866 h 558800"/>
              <a:gd name="connsiteX5" fmla="*/ 85666 w 1431866"/>
              <a:gd name="connsiteY5" fmla="*/ 330200 h 558800"/>
              <a:gd name="connsiteX6" fmla="*/ 43332 w 1431866"/>
              <a:gd name="connsiteY6" fmla="*/ 364066 h 558800"/>
              <a:gd name="connsiteX7" fmla="*/ 34866 w 1431866"/>
              <a:gd name="connsiteY7" fmla="*/ 389466 h 558800"/>
              <a:gd name="connsiteX8" fmla="*/ 9466 w 1431866"/>
              <a:gd name="connsiteY8" fmla="*/ 431800 h 558800"/>
              <a:gd name="connsiteX9" fmla="*/ 17932 w 1431866"/>
              <a:gd name="connsiteY9" fmla="*/ 482600 h 558800"/>
              <a:gd name="connsiteX10" fmla="*/ 60266 w 1431866"/>
              <a:gd name="connsiteY10" fmla="*/ 550333 h 558800"/>
              <a:gd name="connsiteX11" fmla="*/ 85666 w 1431866"/>
              <a:gd name="connsiteY11" fmla="*/ 558800 h 558800"/>
              <a:gd name="connsiteX12" fmla="*/ 204199 w 1431866"/>
              <a:gd name="connsiteY12" fmla="*/ 550333 h 558800"/>
              <a:gd name="connsiteX13" fmla="*/ 229599 w 1431866"/>
              <a:gd name="connsiteY13" fmla="*/ 541866 h 558800"/>
              <a:gd name="connsiteX14" fmla="*/ 238066 w 1431866"/>
              <a:gd name="connsiteY14" fmla="*/ 516466 h 558800"/>
              <a:gd name="connsiteX15" fmla="*/ 263466 w 1431866"/>
              <a:gd name="connsiteY15" fmla="*/ 491066 h 558800"/>
              <a:gd name="connsiteX16" fmla="*/ 339666 w 1431866"/>
              <a:gd name="connsiteY16" fmla="*/ 457200 h 558800"/>
              <a:gd name="connsiteX17" fmla="*/ 432799 w 1431866"/>
              <a:gd name="connsiteY17" fmla="*/ 440266 h 558800"/>
              <a:gd name="connsiteX18" fmla="*/ 483599 w 1431866"/>
              <a:gd name="connsiteY18" fmla="*/ 423333 h 558800"/>
              <a:gd name="connsiteX19" fmla="*/ 602132 w 1431866"/>
              <a:gd name="connsiteY19" fmla="*/ 397933 h 558800"/>
              <a:gd name="connsiteX20" fmla="*/ 644466 w 1431866"/>
              <a:gd name="connsiteY20" fmla="*/ 389466 h 558800"/>
              <a:gd name="connsiteX21" fmla="*/ 720666 w 1431866"/>
              <a:gd name="connsiteY21" fmla="*/ 381000 h 558800"/>
              <a:gd name="connsiteX22" fmla="*/ 754532 w 1431866"/>
              <a:gd name="connsiteY22" fmla="*/ 372533 h 558800"/>
              <a:gd name="connsiteX23" fmla="*/ 805332 w 1431866"/>
              <a:gd name="connsiteY23" fmla="*/ 355600 h 558800"/>
              <a:gd name="connsiteX24" fmla="*/ 822266 w 1431866"/>
              <a:gd name="connsiteY24" fmla="*/ 338666 h 558800"/>
              <a:gd name="connsiteX25" fmla="*/ 856132 w 1431866"/>
              <a:gd name="connsiteY25" fmla="*/ 330200 h 558800"/>
              <a:gd name="connsiteX26" fmla="*/ 881532 w 1431866"/>
              <a:gd name="connsiteY26" fmla="*/ 321733 h 558800"/>
              <a:gd name="connsiteX27" fmla="*/ 898466 w 1431866"/>
              <a:gd name="connsiteY27" fmla="*/ 304800 h 558800"/>
              <a:gd name="connsiteX28" fmla="*/ 974666 w 1431866"/>
              <a:gd name="connsiteY28" fmla="*/ 279400 h 558800"/>
              <a:gd name="connsiteX29" fmla="*/ 1000066 w 1431866"/>
              <a:gd name="connsiteY29" fmla="*/ 270933 h 558800"/>
              <a:gd name="connsiteX30" fmla="*/ 1050866 w 1431866"/>
              <a:gd name="connsiteY30" fmla="*/ 245533 h 558800"/>
              <a:gd name="connsiteX31" fmla="*/ 1101666 w 1431866"/>
              <a:gd name="connsiteY31" fmla="*/ 211666 h 558800"/>
              <a:gd name="connsiteX32" fmla="*/ 1127066 w 1431866"/>
              <a:gd name="connsiteY32" fmla="*/ 194733 h 558800"/>
              <a:gd name="connsiteX33" fmla="*/ 1177866 w 1431866"/>
              <a:gd name="connsiteY33" fmla="*/ 177800 h 558800"/>
              <a:gd name="connsiteX34" fmla="*/ 1237132 w 1431866"/>
              <a:gd name="connsiteY34" fmla="*/ 186266 h 558800"/>
              <a:gd name="connsiteX35" fmla="*/ 1304866 w 1431866"/>
              <a:gd name="connsiteY35" fmla="*/ 203200 h 558800"/>
              <a:gd name="connsiteX36" fmla="*/ 1389532 w 1431866"/>
              <a:gd name="connsiteY36" fmla="*/ 194733 h 558800"/>
              <a:gd name="connsiteX37" fmla="*/ 1414932 w 1431866"/>
              <a:gd name="connsiteY37" fmla="*/ 152400 h 558800"/>
              <a:gd name="connsiteX38" fmla="*/ 1431866 w 1431866"/>
              <a:gd name="connsiteY38" fmla="*/ 135466 h 558800"/>
              <a:gd name="connsiteX39" fmla="*/ 1423399 w 1431866"/>
              <a:gd name="connsiteY39" fmla="*/ 93133 h 558800"/>
              <a:gd name="connsiteX40" fmla="*/ 1414932 w 1431866"/>
              <a:gd name="connsiteY40" fmla="*/ 67733 h 558800"/>
              <a:gd name="connsiteX41" fmla="*/ 1364132 w 1431866"/>
              <a:gd name="connsiteY41" fmla="*/ 50800 h 558800"/>
              <a:gd name="connsiteX42" fmla="*/ 1287932 w 1431866"/>
              <a:gd name="connsiteY42" fmla="*/ 25400 h 558800"/>
              <a:gd name="connsiteX43" fmla="*/ 1237132 w 1431866"/>
              <a:gd name="connsiteY43" fmla="*/ 8466 h 558800"/>
              <a:gd name="connsiteX44" fmla="*/ 1211732 w 1431866"/>
              <a:gd name="connsiteY44" fmla="*/ 0 h 558800"/>
              <a:gd name="connsiteX45" fmla="*/ 1110132 w 1431866"/>
              <a:gd name="connsiteY45" fmla="*/ 8466 h 558800"/>
              <a:gd name="connsiteX46" fmla="*/ 1084732 w 1431866"/>
              <a:gd name="connsiteY46" fmla="*/ 16933 h 558800"/>
              <a:gd name="connsiteX47" fmla="*/ 889999 w 1431866"/>
              <a:gd name="connsiteY47" fmla="*/ 25400 h 558800"/>
              <a:gd name="connsiteX48" fmla="*/ 805332 w 1431866"/>
              <a:gd name="connsiteY48" fmla="*/ 42333 h 558800"/>
              <a:gd name="connsiteX49" fmla="*/ 754532 w 1431866"/>
              <a:gd name="connsiteY49" fmla="*/ 67733 h 558800"/>
              <a:gd name="connsiteX50" fmla="*/ 686799 w 1431866"/>
              <a:gd name="connsiteY50" fmla="*/ 84666 h 558800"/>
              <a:gd name="connsiteX51" fmla="*/ 635999 w 1431866"/>
              <a:gd name="connsiteY51" fmla="*/ 101600 h 558800"/>
              <a:gd name="connsiteX52" fmla="*/ 610599 w 1431866"/>
              <a:gd name="connsiteY52" fmla="*/ 110066 h 558800"/>
              <a:gd name="connsiteX53" fmla="*/ 593666 w 1431866"/>
              <a:gd name="connsiteY53" fmla="*/ 127000 h 558800"/>
              <a:gd name="connsiteX54" fmla="*/ 559799 w 1431866"/>
              <a:gd name="connsiteY54" fmla="*/ 135466 h 558800"/>
              <a:gd name="connsiteX55" fmla="*/ 534399 w 1431866"/>
              <a:gd name="connsiteY55" fmla="*/ 143933 h 558800"/>
              <a:gd name="connsiteX56" fmla="*/ 441266 w 1431866"/>
              <a:gd name="connsiteY56" fmla="*/ 135466 h 558800"/>
              <a:gd name="connsiteX57" fmla="*/ 415866 w 1431866"/>
              <a:gd name="connsiteY57" fmla="*/ 118533 h 558800"/>
              <a:gd name="connsiteX58" fmla="*/ 390466 w 1431866"/>
              <a:gd name="connsiteY58" fmla="*/ 110066 h 558800"/>
              <a:gd name="connsiteX59" fmla="*/ 305799 w 1431866"/>
              <a:gd name="connsiteY59" fmla="*/ 127000 h 558800"/>
              <a:gd name="connsiteX60" fmla="*/ 280399 w 1431866"/>
              <a:gd name="connsiteY60" fmla="*/ 143933 h 558800"/>
              <a:gd name="connsiteX61" fmla="*/ 280399 w 1431866"/>
              <a:gd name="connsiteY61" fmla="*/ 1524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431866" h="558800">
                <a:moveTo>
                  <a:pt x="280399" y="152400"/>
                </a:moveTo>
                <a:cubicBezTo>
                  <a:pt x="272944" y="174764"/>
                  <a:pt x="259899" y="221323"/>
                  <a:pt x="238066" y="228600"/>
                </a:cubicBezTo>
                <a:lnTo>
                  <a:pt x="212666" y="237066"/>
                </a:lnTo>
                <a:cubicBezTo>
                  <a:pt x="207021" y="242711"/>
                  <a:pt x="202872" y="250430"/>
                  <a:pt x="195732" y="254000"/>
                </a:cubicBezTo>
                <a:cubicBezTo>
                  <a:pt x="133079" y="285326"/>
                  <a:pt x="161037" y="254661"/>
                  <a:pt x="119532" y="287866"/>
                </a:cubicBezTo>
                <a:cubicBezTo>
                  <a:pt x="96819" y="306037"/>
                  <a:pt x="105224" y="305754"/>
                  <a:pt x="85666" y="330200"/>
                </a:cubicBezTo>
                <a:cubicBezTo>
                  <a:pt x="71879" y="347433"/>
                  <a:pt x="62189" y="351495"/>
                  <a:pt x="43332" y="364066"/>
                </a:cubicBezTo>
                <a:cubicBezTo>
                  <a:pt x="40510" y="372533"/>
                  <a:pt x="39458" y="381813"/>
                  <a:pt x="34866" y="389466"/>
                </a:cubicBezTo>
                <a:cubicBezTo>
                  <a:pt x="0" y="447576"/>
                  <a:pt x="33448" y="359848"/>
                  <a:pt x="9466" y="431800"/>
                </a:cubicBezTo>
                <a:cubicBezTo>
                  <a:pt x="12288" y="448733"/>
                  <a:pt x="13768" y="465946"/>
                  <a:pt x="17932" y="482600"/>
                </a:cubicBezTo>
                <a:cubicBezTo>
                  <a:pt x="28964" y="526726"/>
                  <a:pt x="25214" y="532807"/>
                  <a:pt x="60266" y="550333"/>
                </a:cubicBezTo>
                <a:cubicBezTo>
                  <a:pt x="68248" y="554324"/>
                  <a:pt x="77199" y="555978"/>
                  <a:pt x="85666" y="558800"/>
                </a:cubicBezTo>
                <a:cubicBezTo>
                  <a:pt x="125177" y="555978"/>
                  <a:pt x="164859" y="554961"/>
                  <a:pt x="204199" y="550333"/>
                </a:cubicBezTo>
                <a:cubicBezTo>
                  <a:pt x="213063" y="549290"/>
                  <a:pt x="223288" y="548177"/>
                  <a:pt x="229599" y="541866"/>
                </a:cubicBezTo>
                <a:cubicBezTo>
                  <a:pt x="235910" y="535555"/>
                  <a:pt x="233115" y="523892"/>
                  <a:pt x="238066" y="516466"/>
                </a:cubicBezTo>
                <a:cubicBezTo>
                  <a:pt x="244708" y="506503"/>
                  <a:pt x="254268" y="498731"/>
                  <a:pt x="263466" y="491066"/>
                </a:cubicBezTo>
                <a:cubicBezTo>
                  <a:pt x="290300" y="468704"/>
                  <a:pt x="302748" y="469506"/>
                  <a:pt x="339666" y="457200"/>
                </a:cubicBezTo>
                <a:cubicBezTo>
                  <a:pt x="386655" y="441537"/>
                  <a:pt x="356203" y="449841"/>
                  <a:pt x="432799" y="440266"/>
                </a:cubicBezTo>
                <a:cubicBezTo>
                  <a:pt x="449732" y="434622"/>
                  <a:pt x="466283" y="427662"/>
                  <a:pt x="483599" y="423333"/>
                </a:cubicBezTo>
                <a:cubicBezTo>
                  <a:pt x="545389" y="407885"/>
                  <a:pt x="506051" y="417149"/>
                  <a:pt x="602132" y="397933"/>
                </a:cubicBezTo>
                <a:cubicBezTo>
                  <a:pt x="616243" y="395111"/>
                  <a:pt x="630163" y="391055"/>
                  <a:pt x="644466" y="389466"/>
                </a:cubicBezTo>
                <a:lnTo>
                  <a:pt x="720666" y="381000"/>
                </a:lnTo>
                <a:cubicBezTo>
                  <a:pt x="731955" y="378178"/>
                  <a:pt x="743387" y="375877"/>
                  <a:pt x="754532" y="372533"/>
                </a:cubicBezTo>
                <a:cubicBezTo>
                  <a:pt x="771628" y="367404"/>
                  <a:pt x="805332" y="355600"/>
                  <a:pt x="805332" y="355600"/>
                </a:cubicBezTo>
                <a:cubicBezTo>
                  <a:pt x="810977" y="349955"/>
                  <a:pt x="815126" y="342236"/>
                  <a:pt x="822266" y="338666"/>
                </a:cubicBezTo>
                <a:cubicBezTo>
                  <a:pt x="832674" y="333462"/>
                  <a:pt x="844944" y="333397"/>
                  <a:pt x="856132" y="330200"/>
                </a:cubicBezTo>
                <a:cubicBezTo>
                  <a:pt x="864713" y="327748"/>
                  <a:pt x="873065" y="324555"/>
                  <a:pt x="881532" y="321733"/>
                </a:cubicBezTo>
                <a:cubicBezTo>
                  <a:pt x="887177" y="316089"/>
                  <a:pt x="891326" y="308370"/>
                  <a:pt x="898466" y="304800"/>
                </a:cubicBezTo>
                <a:cubicBezTo>
                  <a:pt x="898483" y="304792"/>
                  <a:pt x="961957" y="283636"/>
                  <a:pt x="974666" y="279400"/>
                </a:cubicBezTo>
                <a:cubicBezTo>
                  <a:pt x="983133" y="276578"/>
                  <a:pt x="992640" y="275883"/>
                  <a:pt x="1000066" y="270933"/>
                </a:cubicBezTo>
                <a:cubicBezTo>
                  <a:pt x="1032892" y="249050"/>
                  <a:pt x="1015813" y="257218"/>
                  <a:pt x="1050866" y="245533"/>
                </a:cubicBezTo>
                <a:cubicBezTo>
                  <a:pt x="1099015" y="197384"/>
                  <a:pt x="1052655" y="236172"/>
                  <a:pt x="1101666" y="211666"/>
                </a:cubicBezTo>
                <a:cubicBezTo>
                  <a:pt x="1110767" y="207115"/>
                  <a:pt x="1117767" y="198866"/>
                  <a:pt x="1127066" y="194733"/>
                </a:cubicBezTo>
                <a:cubicBezTo>
                  <a:pt x="1143377" y="187484"/>
                  <a:pt x="1177866" y="177800"/>
                  <a:pt x="1177866" y="177800"/>
                </a:cubicBezTo>
                <a:cubicBezTo>
                  <a:pt x="1197621" y="180622"/>
                  <a:pt x="1217564" y="182352"/>
                  <a:pt x="1237132" y="186266"/>
                </a:cubicBezTo>
                <a:cubicBezTo>
                  <a:pt x="1259953" y="190830"/>
                  <a:pt x="1304866" y="203200"/>
                  <a:pt x="1304866" y="203200"/>
                </a:cubicBezTo>
                <a:cubicBezTo>
                  <a:pt x="1333088" y="200378"/>
                  <a:pt x="1362016" y="201612"/>
                  <a:pt x="1389532" y="194733"/>
                </a:cubicBezTo>
                <a:cubicBezTo>
                  <a:pt x="1409725" y="189685"/>
                  <a:pt x="1407354" y="165030"/>
                  <a:pt x="1414932" y="152400"/>
                </a:cubicBezTo>
                <a:cubicBezTo>
                  <a:pt x="1419039" y="145555"/>
                  <a:pt x="1426221" y="141111"/>
                  <a:pt x="1431866" y="135466"/>
                </a:cubicBezTo>
                <a:cubicBezTo>
                  <a:pt x="1429044" y="121355"/>
                  <a:pt x="1426889" y="107094"/>
                  <a:pt x="1423399" y="93133"/>
                </a:cubicBezTo>
                <a:cubicBezTo>
                  <a:pt x="1421234" y="84475"/>
                  <a:pt x="1422194" y="72920"/>
                  <a:pt x="1414932" y="67733"/>
                </a:cubicBezTo>
                <a:cubicBezTo>
                  <a:pt x="1400407" y="57358"/>
                  <a:pt x="1381065" y="56444"/>
                  <a:pt x="1364132" y="50800"/>
                </a:cubicBezTo>
                <a:lnTo>
                  <a:pt x="1287932" y="25400"/>
                </a:lnTo>
                <a:lnTo>
                  <a:pt x="1237132" y="8466"/>
                </a:lnTo>
                <a:lnTo>
                  <a:pt x="1211732" y="0"/>
                </a:lnTo>
                <a:cubicBezTo>
                  <a:pt x="1177865" y="2822"/>
                  <a:pt x="1143818" y="3975"/>
                  <a:pt x="1110132" y="8466"/>
                </a:cubicBezTo>
                <a:cubicBezTo>
                  <a:pt x="1101286" y="9645"/>
                  <a:pt x="1093630" y="16248"/>
                  <a:pt x="1084732" y="16933"/>
                </a:cubicBezTo>
                <a:cubicBezTo>
                  <a:pt x="1019951" y="21916"/>
                  <a:pt x="954910" y="22578"/>
                  <a:pt x="889999" y="25400"/>
                </a:cubicBezTo>
                <a:cubicBezTo>
                  <a:pt x="861777" y="31044"/>
                  <a:pt x="832636" y="33231"/>
                  <a:pt x="805332" y="42333"/>
                </a:cubicBezTo>
                <a:cubicBezTo>
                  <a:pt x="741488" y="63615"/>
                  <a:pt x="820184" y="34907"/>
                  <a:pt x="754532" y="67733"/>
                </a:cubicBezTo>
                <a:cubicBezTo>
                  <a:pt x="733976" y="78011"/>
                  <a:pt x="708061" y="78867"/>
                  <a:pt x="686799" y="84666"/>
                </a:cubicBezTo>
                <a:cubicBezTo>
                  <a:pt x="669579" y="89362"/>
                  <a:pt x="652932" y="95956"/>
                  <a:pt x="635999" y="101600"/>
                </a:cubicBezTo>
                <a:lnTo>
                  <a:pt x="610599" y="110066"/>
                </a:lnTo>
                <a:cubicBezTo>
                  <a:pt x="604955" y="115711"/>
                  <a:pt x="600806" y="123430"/>
                  <a:pt x="593666" y="127000"/>
                </a:cubicBezTo>
                <a:cubicBezTo>
                  <a:pt x="583258" y="132204"/>
                  <a:pt x="570988" y="132269"/>
                  <a:pt x="559799" y="135466"/>
                </a:cubicBezTo>
                <a:cubicBezTo>
                  <a:pt x="551218" y="137918"/>
                  <a:pt x="542866" y="141111"/>
                  <a:pt x="534399" y="143933"/>
                </a:cubicBezTo>
                <a:cubicBezTo>
                  <a:pt x="503355" y="141111"/>
                  <a:pt x="471746" y="141998"/>
                  <a:pt x="441266" y="135466"/>
                </a:cubicBezTo>
                <a:cubicBezTo>
                  <a:pt x="431316" y="133334"/>
                  <a:pt x="424967" y="123084"/>
                  <a:pt x="415866" y="118533"/>
                </a:cubicBezTo>
                <a:cubicBezTo>
                  <a:pt x="407884" y="114542"/>
                  <a:pt x="398933" y="112888"/>
                  <a:pt x="390466" y="110066"/>
                </a:cubicBezTo>
                <a:cubicBezTo>
                  <a:pt x="368622" y="113187"/>
                  <a:pt x="329444" y="115177"/>
                  <a:pt x="305799" y="127000"/>
                </a:cubicBezTo>
                <a:cubicBezTo>
                  <a:pt x="296698" y="131551"/>
                  <a:pt x="288866" y="138289"/>
                  <a:pt x="280399" y="143933"/>
                </a:cubicBezTo>
                <a:lnTo>
                  <a:pt x="280399" y="152400"/>
                </a:lnTo>
                <a:close/>
              </a:path>
            </a:pathLst>
          </a:custGeom>
          <a:noFill/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7-конечная звезда 19"/>
          <p:cNvSpPr/>
          <p:nvPr/>
        </p:nvSpPr>
        <p:spPr>
          <a:xfrm>
            <a:off x="7500958" y="3929066"/>
            <a:ext cx="142876" cy="142876"/>
          </a:xfrm>
          <a:prstGeom prst="star7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7-конечная звезда 20"/>
          <p:cNvSpPr/>
          <p:nvPr/>
        </p:nvSpPr>
        <p:spPr>
          <a:xfrm>
            <a:off x="5143504" y="3286124"/>
            <a:ext cx="142876" cy="142876"/>
          </a:xfrm>
          <a:prstGeom prst="star7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4644008" y="908720"/>
            <a:ext cx="1109133" cy="938759"/>
          </a:xfrm>
          <a:custGeom>
            <a:avLst/>
            <a:gdLst>
              <a:gd name="connsiteX0" fmla="*/ 643467 w 1109133"/>
              <a:gd name="connsiteY0" fmla="*/ 202159 h 938759"/>
              <a:gd name="connsiteX1" fmla="*/ 609600 w 1109133"/>
              <a:gd name="connsiteY1" fmla="*/ 185226 h 938759"/>
              <a:gd name="connsiteX2" fmla="*/ 601133 w 1109133"/>
              <a:gd name="connsiteY2" fmla="*/ 210626 h 938759"/>
              <a:gd name="connsiteX3" fmla="*/ 575733 w 1109133"/>
              <a:gd name="connsiteY3" fmla="*/ 219092 h 938759"/>
              <a:gd name="connsiteX4" fmla="*/ 558800 w 1109133"/>
              <a:gd name="connsiteY4" fmla="*/ 236026 h 938759"/>
              <a:gd name="connsiteX5" fmla="*/ 508000 w 1109133"/>
              <a:gd name="connsiteY5" fmla="*/ 210626 h 938759"/>
              <a:gd name="connsiteX6" fmla="*/ 482600 w 1109133"/>
              <a:gd name="connsiteY6" fmla="*/ 168292 h 938759"/>
              <a:gd name="connsiteX7" fmla="*/ 448733 w 1109133"/>
              <a:gd name="connsiteY7" fmla="*/ 125959 h 938759"/>
              <a:gd name="connsiteX8" fmla="*/ 414867 w 1109133"/>
              <a:gd name="connsiteY8" fmla="*/ 117492 h 938759"/>
              <a:gd name="connsiteX9" fmla="*/ 397933 w 1109133"/>
              <a:gd name="connsiteY9" fmla="*/ 100559 h 938759"/>
              <a:gd name="connsiteX10" fmla="*/ 364067 w 1109133"/>
              <a:gd name="connsiteY10" fmla="*/ 92092 h 938759"/>
              <a:gd name="connsiteX11" fmla="*/ 338667 w 1109133"/>
              <a:gd name="connsiteY11" fmla="*/ 83626 h 938759"/>
              <a:gd name="connsiteX12" fmla="*/ 279400 w 1109133"/>
              <a:gd name="connsiteY12" fmla="*/ 66692 h 938759"/>
              <a:gd name="connsiteX13" fmla="*/ 262467 w 1109133"/>
              <a:gd name="connsiteY13" fmla="*/ 41292 h 938759"/>
              <a:gd name="connsiteX14" fmla="*/ 237067 w 1109133"/>
              <a:gd name="connsiteY14" fmla="*/ 32826 h 938759"/>
              <a:gd name="connsiteX15" fmla="*/ 186267 w 1109133"/>
              <a:gd name="connsiteY15" fmla="*/ 7426 h 938759"/>
              <a:gd name="connsiteX16" fmla="*/ 160867 w 1109133"/>
              <a:gd name="connsiteY16" fmla="*/ 15892 h 938759"/>
              <a:gd name="connsiteX17" fmla="*/ 135467 w 1109133"/>
              <a:gd name="connsiteY17" fmla="*/ 92092 h 938759"/>
              <a:gd name="connsiteX18" fmla="*/ 118533 w 1109133"/>
              <a:gd name="connsiteY18" fmla="*/ 109026 h 938759"/>
              <a:gd name="connsiteX19" fmla="*/ 143933 w 1109133"/>
              <a:gd name="connsiteY19" fmla="*/ 185226 h 938759"/>
              <a:gd name="connsiteX20" fmla="*/ 177800 w 1109133"/>
              <a:gd name="connsiteY20" fmla="*/ 193692 h 938759"/>
              <a:gd name="connsiteX21" fmla="*/ 186267 w 1109133"/>
              <a:gd name="connsiteY21" fmla="*/ 269892 h 938759"/>
              <a:gd name="connsiteX22" fmla="*/ 169333 w 1109133"/>
              <a:gd name="connsiteY22" fmla="*/ 286826 h 938759"/>
              <a:gd name="connsiteX23" fmla="*/ 135467 w 1109133"/>
              <a:gd name="connsiteY23" fmla="*/ 337626 h 938759"/>
              <a:gd name="connsiteX24" fmla="*/ 143933 w 1109133"/>
              <a:gd name="connsiteY24" fmla="*/ 388426 h 938759"/>
              <a:gd name="connsiteX25" fmla="*/ 169333 w 1109133"/>
              <a:gd name="connsiteY25" fmla="*/ 405359 h 938759"/>
              <a:gd name="connsiteX26" fmla="*/ 177800 w 1109133"/>
              <a:gd name="connsiteY26" fmla="*/ 430759 h 938759"/>
              <a:gd name="connsiteX27" fmla="*/ 177800 w 1109133"/>
              <a:gd name="connsiteY27" fmla="*/ 617026 h 938759"/>
              <a:gd name="connsiteX28" fmla="*/ 127000 w 1109133"/>
              <a:gd name="connsiteY28" fmla="*/ 650892 h 938759"/>
              <a:gd name="connsiteX29" fmla="*/ 76200 w 1109133"/>
              <a:gd name="connsiteY29" fmla="*/ 676292 h 938759"/>
              <a:gd name="connsiteX30" fmla="*/ 8467 w 1109133"/>
              <a:gd name="connsiteY30" fmla="*/ 760959 h 938759"/>
              <a:gd name="connsiteX31" fmla="*/ 0 w 1109133"/>
              <a:gd name="connsiteY31" fmla="*/ 786359 h 938759"/>
              <a:gd name="connsiteX32" fmla="*/ 8467 w 1109133"/>
              <a:gd name="connsiteY32" fmla="*/ 828692 h 938759"/>
              <a:gd name="connsiteX33" fmla="*/ 25400 w 1109133"/>
              <a:gd name="connsiteY33" fmla="*/ 845626 h 938759"/>
              <a:gd name="connsiteX34" fmla="*/ 42333 w 1109133"/>
              <a:gd name="connsiteY34" fmla="*/ 871026 h 938759"/>
              <a:gd name="connsiteX35" fmla="*/ 84667 w 1109133"/>
              <a:gd name="connsiteY35" fmla="*/ 938759 h 938759"/>
              <a:gd name="connsiteX36" fmla="*/ 169333 w 1109133"/>
              <a:gd name="connsiteY36" fmla="*/ 921826 h 938759"/>
              <a:gd name="connsiteX37" fmla="*/ 186267 w 1109133"/>
              <a:gd name="connsiteY37" fmla="*/ 904892 h 938759"/>
              <a:gd name="connsiteX38" fmla="*/ 211667 w 1109133"/>
              <a:gd name="connsiteY38" fmla="*/ 887959 h 938759"/>
              <a:gd name="connsiteX39" fmla="*/ 228600 w 1109133"/>
              <a:gd name="connsiteY39" fmla="*/ 862559 h 938759"/>
              <a:gd name="connsiteX40" fmla="*/ 254000 w 1109133"/>
              <a:gd name="connsiteY40" fmla="*/ 854092 h 938759"/>
              <a:gd name="connsiteX41" fmla="*/ 279400 w 1109133"/>
              <a:gd name="connsiteY41" fmla="*/ 837159 h 938759"/>
              <a:gd name="connsiteX42" fmla="*/ 414867 w 1109133"/>
              <a:gd name="connsiteY42" fmla="*/ 837159 h 938759"/>
              <a:gd name="connsiteX43" fmla="*/ 423333 w 1109133"/>
              <a:gd name="connsiteY43" fmla="*/ 811759 h 938759"/>
              <a:gd name="connsiteX44" fmla="*/ 448733 w 1109133"/>
              <a:gd name="connsiteY44" fmla="*/ 794826 h 938759"/>
              <a:gd name="connsiteX45" fmla="*/ 499533 w 1109133"/>
              <a:gd name="connsiteY45" fmla="*/ 777892 h 938759"/>
              <a:gd name="connsiteX46" fmla="*/ 516467 w 1109133"/>
              <a:gd name="connsiteY46" fmla="*/ 794826 h 938759"/>
              <a:gd name="connsiteX47" fmla="*/ 635000 w 1109133"/>
              <a:gd name="connsiteY47" fmla="*/ 794826 h 938759"/>
              <a:gd name="connsiteX48" fmla="*/ 787400 w 1109133"/>
              <a:gd name="connsiteY48" fmla="*/ 794826 h 938759"/>
              <a:gd name="connsiteX49" fmla="*/ 795867 w 1109133"/>
              <a:gd name="connsiteY49" fmla="*/ 769426 h 938759"/>
              <a:gd name="connsiteX50" fmla="*/ 855133 w 1109133"/>
              <a:gd name="connsiteY50" fmla="*/ 752492 h 938759"/>
              <a:gd name="connsiteX51" fmla="*/ 922867 w 1109133"/>
              <a:gd name="connsiteY51" fmla="*/ 760959 h 938759"/>
              <a:gd name="connsiteX52" fmla="*/ 973667 w 1109133"/>
              <a:gd name="connsiteY52" fmla="*/ 777892 h 938759"/>
              <a:gd name="connsiteX53" fmla="*/ 990600 w 1109133"/>
              <a:gd name="connsiteY53" fmla="*/ 794826 h 938759"/>
              <a:gd name="connsiteX54" fmla="*/ 1058333 w 1109133"/>
              <a:gd name="connsiteY54" fmla="*/ 760959 h 938759"/>
              <a:gd name="connsiteX55" fmla="*/ 1066800 w 1109133"/>
              <a:gd name="connsiteY55" fmla="*/ 710159 h 938759"/>
              <a:gd name="connsiteX56" fmla="*/ 1092200 w 1109133"/>
              <a:gd name="connsiteY56" fmla="*/ 701692 h 938759"/>
              <a:gd name="connsiteX57" fmla="*/ 1109133 w 1109133"/>
              <a:gd name="connsiteY57" fmla="*/ 676292 h 938759"/>
              <a:gd name="connsiteX58" fmla="*/ 1083733 w 1109133"/>
              <a:gd name="connsiteY58" fmla="*/ 540826 h 938759"/>
              <a:gd name="connsiteX59" fmla="*/ 1066800 w 1109133"/>
              <a:gd name="connsiteY59" fmla="*/ 523892 h 938759"/>
              <a:gd name="connsiteX60" fmla="*/ 1024467 w 1109133"/>
              <a:gd name="connsiteY60" fmla="*/ 490026 h 938759"/>
              <a:gd name="connsiteX61" fmla="*/ 982133 w 1109133"/>
              <a:gd name="connsiteY61" fmla="*/ 456159 h 938759"/>
              <a:gd name="connsiteX62" fmla="*/ 956733 w 1109133"/>
              <a:gd name="connsiteY62" fmla="*/ 447692 h 938759"/>
              <a:gd name="connsiteX63" fmla="*/ 931333 w 1109133"/>
              <a:gd name="connsiteY63" fmla="*/ 430759 h 938759"/>
              <a:gd name="connsiteX64" fmla="*/ 880533 w 1109133"/>
              <a:gd name="connsiteY64" fmla="*/ 422292 h 938759"/>
              <a:gd name="connsiteX65" fmla="*/ 846667 w 1109133"/>
              <a:gd name="connsiteY65" fmla="*/ 413826 h 938759"/>
              <a:gd name="connsiteX66" fmla="*/ 829733 w 1109133"/>
              <a:gd name="connsiteY66" fmla="*/ 396892 h 938759"/>
              <a:gd name="connsiteX67" fmla="*/ 804333 w 1109133"/>
              <a:gd name="connsiteY67" fmla="*/ 278359 h 938759"/>
              <a:gd name="connsiteX68" fmla="*/ 812800 w 1109133"/>
              <a:gd name="connsiteY68" fmla="*/ 125959 h 938759"/>
              <a:gd name="connsiteX69" fmla="*/ 753533 w 1109133"/>
              <a:gd name="connsiteY69" fmla="*/ 117492 h 938759"/>
              <a:gd name="connsiteX70" fmla="*/ 651933 w 1109133"/>
              <a:gd name="connsiteY70" fmla="*/ 75159 h 938759"/>
              <a:gd name="connsiteX71" fmla="*/ 626533 w 1109133"/>
              <a:gd name="connsiteY71" fmla="*/ 92092 h 938759"/>
              <a:gd name="connsiteX72" fmla="*/ 618067 w 1109133"/>
              <a:gd name="connsiteY72" fmla="*/ 151359 h 938759"/>
              <a:gd name="connsiteX73" fmla="*/ 643467 w 1109133"/>
              <a:gd name="connsiteY73" fmla="*/ 202159 h 93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109133" h="938759">
                <a:moveTo>
                  <a:pt x="643467" y="202159"/>
                </a:moveTo>
                <a:cubicBezTo>
                  <a:pt x="642056" y="207804"/>
                  <a:pt x="637822" y="157004"/>
                  <a:pt x="609600" y="185226"/>
                </a:cubicBezTo>
                <a:cubicBezTo>
                  <a:pt x="603289" y="191537"/>
                  <a:pt x="607444" y="204315"/>
                  <a:pt x="601133" y="210626"/>
                </a:cubicBezTo>
                <a:cubicBezTo>
                  <a:pt x="594822" y="216937"/>
                  <a:pt x="584200" y="216270"/>
                  <a:pt x="575733" y="219092"/>
                </a:cubicBezTo>
                <a:cubicBezTo>
                  <a:pt x="570089" y="224737"/>
                  <a:pt x="566627" y="234460"/>
                  <a:pt x="558800" y="236026"/>
                </a:cubicBezTo>
                <a:cubicBezTo>
                  <a:pt x="545319" y="238722"/>
                  <a:pt x="516230" y="216112"/>
                  <a:pt x="508000" y="210626"/>
                </a:cubicBezTo>
                <a:cubicBezTo>
                  <a:pt x="493296" y="166516"/>
                  <a:pt x="509164" y="201498"/>
                  <a:pt x="482600" y="168292"/>
                </a:cubicBezTo>
                <a:cubicBezTo>
                  <a:pt x="474622" y="158319"/>
                  <a:pt x="462364" y="132775"/>
                  <a:pt x="448733" y="125959"/>
                </a:cubicBezTo>
                <a:cubicBezTo>
                  <a:pt x="438325" y="120755"/>
                  <a:pt x="426156" y="120314"/>
                  <a:pt x="414867" y="117492"/>
                </a:cubicBezTo>
                <a:cubicBezTo>
                  <a:pt x="409222" y="111848"/>
                  <a:pt x="405073" y="104129"/>
                  <a:pt x="397933" y="100559"/>
                </a:cubicBezTo>
                <a:cubicBezTo>
                  <a:pt x="387525" y="95355"/>
                  <a:pt x="375255" y="95289"/>
                  <a:pt x="364067" y="92092"/>
                </a:cubicBezTo>
                <a:cubicBezTo>
                  <a:pt x="355486" y="89640"/>
                  <a:pt x="347248" y="86078"/>
                  <a:pt x="338667" y="83626"/>
                </a:cubicBezTo>
                <a:cubicBezTo>
                  <a:pt x="264275" y="62372"/>
                  <a:pt x="340280" y="86986"/>
                  <a:pt x="279400" y="66692"/>
                </a:cubicBezTo>
                <a:cubicBezTo>
                  <a:pt x="273756" y="58225"/>
                  <a:pt x="270413" y="47649"/>
                  <a:pt x="262467" y="41292"/>
                </a:cubicBezTo>
                <a:cubicBezTo>
                  <a:pt x="255498" y="35717"/>
                  <a:pt x="245049" y="36817"/>
                  <a:pt x="237067" y="32826"/>
                </a:cubicBezTo>
                <a:cubicBezTo>
                  <a:pt x="171416" y="0"/>
                  <a:pt x="250110" y="28705"/>
                  <a:pt x="186267" y="7426"/>
                </a:cubicBezTo>
                <a:cubicBezTo>
                  <a:pt x="177800" y="10248"/>
                  <a:pt x="167836" y="10317"/>
                  <a:pt x="160867" y="15892"/>
                </a:cubicBezTo>
                <a:cubicBezTo>
                  <a:pt x="133598" y="37707"/>
                  <a:pt x="146976" y="61400"/>
                  <a:pt x="135467" y="92092"/>
                </a:cubicBezTo>
                <a:cubicBezTo>
                  <a:pt x="132664" y="99567"/>
                  <a:pt x="124178" y="103381"/>
                  <a:pt x="118533" y="109026"/>
                </a:cubicBezTo>
                <a:cubicBezTo>
                  <a:pt x="122158" y="134401"/>
                  <a:pt x="115278" y="170898"/>
                  <a:pt x="143933" y="185226"/>
                </a:cubicBezTo>
                <a:cubicBezTo>
                  <a:pt x="154341" y="190430"/>
                  <a:pt x="166511" y="190870"/>
                  <a:pt x="177800" y="193692"/>
                </a:cubicBezTo>
                <a:cubicBezTo>
                  <a:pt x="189491" y="228766"/>
                  <a:pt x="204409" y="239655"/>
                  <a:pt x="186267" y="269892"/>
                </a:cubicBezTo>
                <a:cubicBezTo>
                  <a:pt x="182160" y="276737"/>
                  <a:pt x="174123" y="280440"/>
                  <a:pt x="169333" y="286826"/>
                </a:cubicBezTo>
                <a:cubicBezTo>
                  <a:pt x="157122" y="303107"/>
                  <a:pt x="135467" y="337626"/>
                  <a:pt x="135467" y="337626"/>
                </a:cubicBezTo>
                <a:cubicBezTo>
                  <a:pt x="138289" y="354559"/>
                  <a:pt x="136256" y="373071"/>
                  <a:pt x="143933" y="388426"/>
                </a:cubicBezTo>
                <a:cubicBezTo>
                  <a:pt x="148484" y="397527"/>
                  <a:pt x="162976" y="397413"/>
                  <a:pt x="169333" y="405359"/>
                </a:cubicBezTo>
                <a:cubicBezTo>
                  <a:pt x="174908" y="412328"/>
                  <a:pt x="174978" y="422292"/>
                  <a:pt x="177800" y="430759"/>
                </a:cubicBezTo>
                <a:cubicBezTo>
                  <a:pt x="179553" y="453547"/>
                  <a:pt x="196355" y="582567"/>
                  <a:pt x="177800" y="617026"/>
                </a:cubicBezTo>
                <a:cubicBezTo>
                  <a:pt x="168151" y="634945"/>
                  <a:pt x="143933" y="639603"/>
                  <a:pt x="127000" y="650892"/>
                </a:cubicBezTo>
                <a:cubicBezTo>
                  <a:pt x="94172" y="672777"/>
                  <a:pt x="111256" y="664608"/>
                  <a:pt x="76200" y="676292"/>
                </a:cubicBezTo>
                <a:cubicBezTo>
                  <a:pt x="53077" y="699415"/>
                  <a:pt x="19149" y="728915"/>
                  <a:pt x="8467" y="760959"/>
                </a:cubicBezTo>
                <a:lnTo>
                  <a:pt x="0" y="786359"/>
                </a:lnTo>
                <a:cubicBezTo>
                  <a:pt x="2822" y="800470"/>
                  <a:pt x="2798" y="815465"/>
                  <a:pt x="8467" y="828692"/>
                </a:cubicBezTo>
                <a:cubicBezTo>
                  <a:pt x="11611" y="836029"/>
                  <a:pt x="20413" y="839393"/>
                  <a:pt x="25400" y="845626"/>
                </a:cubicBezTo>
                <a:cubicBezTo>
                  <a:pt x="31757" y="853572"/>
                  <a:pt x="38200" y="861727"/>
                  <a:pt x="42333" y="871026"/>
                </a:cubicBezTo>
                <a:cubicBezTo>
                  <a:pt x="72029" y="937842"/>
                  <a:pt x="38974" y="908298"/>
                  <a:pt x="84667" y="938759"/>
                </a:cubicBezTo>
                <a:cubicBezTo>
                  <a:pt x="94937" y="937292"/>
                  <a:pt x="150864" y="932907"/>
                  <a:pt x="169333" y="921826"/>
                </a:cubicBezTo>
                <a:cubicBezTo>
                  <a:pt x="176178" y="917719"/>
                  <a:pt x="180033" y="909879"/>
                  <a:pt x="186267" y="904892"/>
                </a:cubicBezTo>
                <a:cubicBezTo>
                  <a:pt x="194213" y="898535"/>
                  <a:pt x="203200" y="893603"/>
                  <a:pt x="211667" y="887959"/>
                </a:cubicBezTo>
                <a:cubicBezTo>
                  <a:pt x="217311" y="879492"/>
                  <a:pt x="220654" y="868916"/>
                  <a:pt x="228600" y="862559"/>
                </a:cubicBezTo>
                <a:cubicBezTo>
                  <a:pt x="235569" y="856984"/>
                  <a:pt x="246018" y="858083"/>
                  <a:pt x="254000" y="854092"/>
                </a:cubicBezTo>
                <a:cubicBezTo>
                  <a:pt x="263101" y="849541"/>
                  <a:pt x="270933" y="842803"/>
                  <a:pt x="279400" y="837159"/>
                </a:cubicBezTo>
                <a:cubicBezTo>
                  <a:pt x="312144" y="840797"/>
                  <a:pt x="379722" y="854732"/>
                  <a:pt x="414867" y="837159"/>
                </a:cubicBezTo>
                <a:cubicBezTo>
                  <a:pt x="422849" y="833168"/>
                  <a:pt x="417758" y="818728"/>
                  <a:pt x="423333" y="811759"/>
                </a:cubicBezTo>
                <a:cubicBezTo>
                  <a:pt x="429690" y="803813"/>
                  <a:pt x="439434" y="798959"/>
                  <a:pt x="448733" y="794826"/>
                </a:cubicBezTo>
                <a:cubicBezTo>
                  <a:pt x="465044" y="787577"/>
                  <a:pt x="499533" y="777892"/>
                  <a:pt x="499533" y="777892"/>
                </a:cubicBezTo>
                <a:cubicBezTo>
                  <a:pt x="505178" y="783537"/>
                  <a:pt x="509622" y="790719"/>
                  <a:pt x="516467" y="794826"/>
                </a:cubicBezTo>
                <a:cubicBezTo>
                  <a:pt x="550220" y="815078"/>
                  <a:pt x="607096" y="797363"/>
                  <a:pt x="635000" y="794826"/>
                </a:cubicBezTo>
                <a:cubicBezTo>
                  <a:pt x="672181" y="798544"/>
                  <a:pt x="747779" y="812435"/>
                  <a:pt x="787400" y="794826"/>
                </a:cubicBezTo>
                <a:cubicBezTo>
                  <a:pt x="795556" y="791201"/>
                  <a:pt x="789556" y="775737"/>
                  <a:pt x="795867" y="769426"/>
                </a:cubicBezTo>
                <a:cubicBezTo>
                  <a:pt x="799916" y="765377"/>
                  <a:pt x="854840" y="752565"/>
                  <a:pt x="855133" y="752492"/>
                </a:cubicBezTo>
                <a:cubicBezTo>
                  <a:pt x="877711" y="755314"/>
                  <a:pt x="900618" y="756191"/>
                  <a:pt x="922867" y="760959"/>
                </a:cubicBezTo>
                <a:cubicBezTo>
                  <a:pt x="940320" y="764699"/>
                  <a:pt x="973667" y="777892"/>
                  <a:pt x="973667" y="777892"/>
                </a:cubicBezTo>
                <a:cubicBezTo>
                  <a:pt x="979311" y="783537"/>
                  <a:pt x="982679" y="793836"/>
                  <a:pt x="990600" y="794826"/>
                </a:cubicBezTo>
                <a:cubicBezTo>
                  <a:pt x="1040517" y="801066"/>
                  <a:pt x="1038350" y="790934"/>
                  <a:pt x="1058333" y="760959"/>
                </a:cubicBezTo>
                <a:cubicBezTo>
                  <a:pt x="1061155" y="744026"/>
                  <a:pt x="1058283" y="725064"/>
                  <a:pt x="1066800" y="710159"/>
                </a:cubicBezTo>
                <a:cubicBezTo>
                  <a:pt x="1071228" y="702410"/>
                  <a:pt x="1085231" y="707267"/>
                  <a:pt x="1092200" y="701692"/>
                </a:cubicBezTo>
                <a:cubicBezTo>
                  <a:pt x="1100146" y="695335"/>
                  <a:pt x="1103489" y="684759"/>
                  <a:pt x="1109133" y="676292"/>
                </a:cubicBezTo>
                <a:cubicBezTo>
                  <a:pt x="1108036" y="665325"/>
                  <a:pt x="1103881" y="560975"/>
                  <a:pt x="1083733" y="540826"/>
                </a:cubicBezTo>
                <a:cubicBezTo>
                  <a:pt x="1078089" y="535181"/>
                  <a:pt x="1071787" y="530125"/>
                  <a:pt x="1066800" y="523892"/>
                </a:cubicBezTo>
                <a:cubicBezTo>
                  <a:pt x="1038949" y="489077"/>
                  <a:pt x="1064754" y="503454"/>
                  <a:pt x="1024467" y="490026"/>
                </a:cubicBezTo>
                <a:cubicBezTo>
                  <a:pt x="1008716" y="474275"/>
                  <a:pt x="1003495" y="466840"/>
                  <a:pt x="982133" y="456159"/>
                </a:cubicBezTo>
                <a:cubicBezTo>
                  <a:pt x="974151" y="452168"/>
                  <a:pt x="964715" y="451683"/>
                  <a:pt x="956733" y="447692"/>
                </a:cubicBezTo>
                <a:cubicBezTo>
                  <a:pt x="947632" y="443141"/>
                  <a:pt x="940986" y="433977"/>
                  <a:pt x="931333" y="430759"/>
                </a:cubicBezTo>
                <a:cubicBezTo>
                  <a:pt x="915047" y="425330"/>
                  <a:pt x="897367" y="425659"/>
                  <a:pt x="880533" y="422292"/>
                </a:cubicBezTo>
                <a:cubicBezTo>
                  <a:pt x="869123" y="420010"/>
                  <a:pt x="857956" y="416648"/>
                  <a:pt x="846667" y="413826"/>
                </a:cubicBezTo>
                <a:cubicBezTo>
                  <a:pt x="841022" y="408181"/>
                  <a:pt x="831406" y="404698"/>
                  <a:pt x="829733" y="396892"/>
                </a:cubicBezTo>
                <a:cubicBezTo>
                  <a:pt x="802345" y="269079"/>
                  <a:pt x="849587" y="323610"/>
                  <a:pt x="804333" y="278359"/>
                </a:cubicBezTo>
                <a:cubicBezTo>
                  <a:pt x="820292" y="230484"/>
                  <a:pt x="845068" y="178394"/>
                  <a:pt x="812800" y="125959"/>
                </a:cubicBezTo>
                <a:cubicBezTo>
                  <a:pt x="802341" y="108963"/>
                  <a:pt x="773289" y="120314"/>
                  <a:pt x="753533" y="117492"/>
                </a:cubicBezTo>
                <a:cubicBezTo>
                  <a:pt x="727631" y="39784"/>
                  <a:pt x="754361" y="64916"/>
                  <a:pt x="651933" y="75159"/>
                </a:cubicBezTo>
                <a:cubicBezTo>
                  <a:pt x="643466" y="80803"/>
                  <a:pt x="630666" y="82793"/>
                  <a:pt x="626533" y="92092"/>
                </a:cubicBezTo>
                <a:cubicBezTo>
                  <a:pt x="618428" y="110328"/>
                  <a:pt x="621981" y="131790"/>
                  <a:pt x="618067" y="151359"/>
                </a:cubicBezTo>
                <a:cubicBezTo>
                  <a:pt x="606923" y="207083"/>
                  <a:pt x="644878" y="196514"/>
                  <a:pt x="643467" y="202159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5724128" y="1556792"/>
            <a:ext cx="431132" cy="405918"/>
          </a:xfrm>
          <a:custGeom>
            <a:avLst/>
            <a:gdLst>
              <a:gd name="connsiteX0" fmla="*/ 77711 w 431132"/>
              <a:gd name="connsiteY0" fmla="*/ 285835 h 405918"/>
              <a:gd name="connsiteX1" fmla="*/ 60778 w 431132"/>
              <a:gd name="connsiteY1" fmla="*/ 235035 h 405918"/>
              <a:gd name="connsiteX2" fmla="*/ 52311 w 431132"/>
              <a:gd name="connsiteY2" fmla="*/ 209635 h 405918"/>
              <a:gd name="connsiteX3" fmla="*/ 26911 w 431132"/>
              <a:gd name="connsiteY3" fmla="*/ 201168 h 405918"/>
              <a:gd name="connsiteX4" fmla="*/ 9978 w 431132"/>
              <a:gd name="connsiteY4" fmla="*/ 150368 h 405918"/>
              <a:gd name="connsiteX5" fmla="*/ 1511 w 431132"/>
              <a:gd name="connsiteY5" fmla="*/ 124968 h 405918"/>
              <a:gd name="connsiteX6" fmla="*/ 9978 w 431132"/>
              <a:gd name="connsiteY6" fmla="*/ 74168 h 405918"/>
              <a:gd name="connsiteX7" fmla="*/ 43845 w 431132"/>
              <a:gd name="connsiteY7" fmla="*/ 65701 h 405918"/>
              <a:gd name="connsiteX8" fmla="*/ 136978 w 431132"/>
              <a:gd name="connsiteY8" fmla="*/ 40301 h 405918"/>
              <a:gd name="connsiteX9" fmla="*/ 213178 w 431132"/>
              <a:gd name="connsiteY9" fmla="*/ 14901 h 405918"/>
              <a:gd name="connsiteX10" fmla="*/ 221645 w 431132"/>
              <a:gd name="connsiteY10" fmla="*/ 40301 h 405918"/>
              <a:gd name="connsiteX11" fmla="*/ 314778 w 431132"/>
              <a:gd name="connsiteY11" fmla="*/ 48768 h 405918"/>
              <a:gd name="connsiteX12" fmla="*/ 407911 w 431132"/>
              <a:gd name="connsiteY12" fmla="*/ 57235 h 405918"/>
              <a:gd name="connsiteX13" fmla="*/ 424845 w 431132"/>
              <a:gd name="connsiteY13" fmla="*/ 74168 h 405918"/>
              <a:gd name="connsiteX14" fmla="*/ 399445 w 431132"/>
              <a:gd name="connsiteY14" fmla="*/ 150368 h 405918"/>
              <a:gd name="connsiteX15" fmla="*/ 390978 w 431132"/>
              <a:gd name="connsiteY15" fmla="*/ 175768 h 405918"/>
              <a:gd name="connsiteX16" fmla="*/ 365578 w 431132"/>
              <a:gd name="connsiteY16" fmla="*/ 192701 h 405918"/>
              <a:gd name="connsiteX17" fmla="*/ 357111 w 431132"/>
              <a:gd name="connsiteY17" fmla="*/ 218101 h 405918"/>
              <a:gd name="connsiteX18" fmla="*/ 374045 w 431132"/>
              <a:gd name="connsiteY18" fmla="*/ 285835 h 405918"/>
              <a:gd name="connsiteX19" fmla="*/ 365578 w 431132"/>
              <a:gd name="connsiteY19" fmla="*/ 336635 h 405918"/>
              <a:gd name="connsiteX20" fmla="*/ 314778 w 431132"/>
              <a:gd name="connsiteY20" fmla="*/ 370501 h 405918"/>
              <a:gd name="connsiteX21" fmla="*/ 297845 w 431132"/>
              <a:gd name="connsiteY21" fmla="*/ 387435 h 405918"/>
              <a:gd name="connsiteX22" fmla="*/ 272445 w 431132"/>
              <a:gd name="connsiteY22" fmla="*/ 395901 h 405918"/>
              <a:gd name="connsiteX23" fmla="*/ 170845 w 431132"/>
              <a:gd name="connsiteY23" fmla="*/ 370501 h 405918"/>
              <a:gd name="connsiteX24" fmla="*/ 162378 w 431132"/>
              <a:gd name="connsiteY24" fmla="*/ 345101 h 405918"/>
              <a:gd name="connsiteX25" fmla="*/ 26911 w 431132"/>
              <a:gd name="connsiteY25" fmla="*/ 345101 h 405918"/>
              <a:gd name="connsiteX26" fmla="*/ 18445 w 431132"/>
              <a:gd name="connsiteY26" fmla="*/ 319701 h 405918"/>
              <a:gd name="connsiteX27" fmla="*/ 43845 w 431132"/>
              <a:gd name="connsiteY27" fmla="*/ 251968 h 405918"/>
              <a:gd name="connsiteX28" fmla="*/ 77711 w 431132"/>
              <a:gd name="connsiteY28" fmla="*/ 285835 h 4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31132" h="405918">
                <a:moveTo>
                  <a:pt x="77711" y="285835"/>
                </a:moveTo>
                <a:cubicBezTo>
                  <a:pt x="80533" y="283013"/>
                  <a:pt x="66422" y="251968"/>
                  <a:pt x="60778" y="235035"/>
                </a:cubicBezTo>
                <a:cubicBezTo>
                  <a:pt x="57956" y="226568"/>
                  <a:pt x="60778" y="212457"/>
                  <a:pt x="52311" y="209635"/>
                </a:cubicBezTo>
                <a:lnTo>
                  <a:pt x="26911" y="201168"/>
                </a:lnTo>
                <a:lnTo>
                  <a:pt x="9978" y="150368"/>
                </a:lnTo>
                <a:lnTo>
                  <a:pt x="1511" y="124968"/>
                </a:lnTo>
                <a:cubicBezTo>
                  <a:pt x="4333" y="108035"/>
                  <a:pt x="0" y="88137"/>
                  <a:pt x="9978" y="74168"/>
                </a:cubicBezTo>
                <a:cubicBezTo>
                  <a:pt x="16742" y="64699"/>
                  <a:pt x="32699" y="69045"/>
                  <a:pt x="43845" y="65701"/>
                </a:cubicBezTo>
                <a:cubicBezTo>
                  <a:pt x="129780" y="39921"/>
                  <a:pt x="59822" y="55733"/>
                  <a:pt x="136978" y="40301"/>
                </a:cubicBezTo>
                <a:cubicBezTo>
                  <a:pt x="195204" y="1485"/>
                  <a:pt x="168471" y="0"/>
                  <a:pt x="213178" y="14901"/>
                </a:cubicBezTo>
                <a:cubicBezTo>
                  <a:pt x="216000" y="23368"/>
                  <a:pt x="217053" y="32648"/>
                  <a:pt x="221645" y="40301"/>
                </a:cubicBezTo>
                <a:cubicBezTo>
                  <a:pt x="243523" y="76765"/>
                  <a:pt x="272666" y="53447"/>
                  <a:pt x="314778" y="48768"/>
                </a:cubicBezTo>
                <a:cubicBezTo>
                  <a:pt x="345822" y="51590"/>
                  <a:pt x="377537" y="50226"/>
                  <a:pt x="407911" y="57235"/>
                </a:cubicBezTo>
                <a:cubicBezTo>
                  <a:pt x="415689" y="59030"/>
                  <a:pt x="423855" y="66247"/>
                  <a:pt x="424845" y="74168"/>
                </a:cubicBezTo>
                <a:cubicBezTo>
                  <a:pt x="431132" y="124465"/>
                  <a:pt x="416163" y="116932"/>
                  <a:pt x="399445" y="150368"/>
                </a:cubicBezTo>
                <a:cubicBezTo>
                  <a:pt x="395454" y="158350"/>
                  <a:pt x="396553" y="168799"/>
                  <a:pt x="390978" y="175768"/>
                </a:cubicBezTo>
                <a:cubicBezTo>
                  <a:pt x="384621" y="183714"/>
                  <a:pt x="374045" y="187057"/>
                  <a:pt x="365578" y="192701"/>
                </a:cubicBezTo>
                <a:cubicBezTo>
                  <a:pt x="362756" y="201168"/>
                  <a:pt x="356303" y="209213"/>
                  <a:pt x="357111" y="218101"/>
                </a:cubicBezTo>
                <a:cubicBezTo>
                  <a:pt x="359218" y="241278"/>
                  <a:pt x="374045" y="285835"/>
                  <a:pt x="374045" y="285835"/>
                </a:cubicBezTo>
                <a:cubicBezTo>
                  <a:pt x="371223" y="302768"/>
                  <a:pt x="375423" y="322571"/>
                  <a:pt x="365578" y="336635"/>
                </a:cubicBezTo>
                <a:cubicBezTo>
                  <a:pt x="353907" y="353307"/>
                  <a:pt x="329168" y="356110"/>
                  <a:pt x="314778" y="370501"/>
                </a:cubicBezTo>
                <a:cubicBezTo>
                  <a:pt x="309134" y="376146"/>
                  <a:pt x="304690" y="383328"/>
                  <a:pt x="297845" y="387435"/>
                </a:cubicBezTo>
                <a:cubicBezTo>
                  <a:pt x="290192" y="392027"/>
                  <a:pt x="280912" y="393079"/>
                  <a:pt x="272445" y="395901"/>
                </a:cubicBezTo>
                <a:cubicBezTo>
                  <a:pt x="235756" y="392232"/>
                  <a:pt x="192095" y="405918"/>
                  <a:pt x="170845" y="370501"/>
                </a:cubicBezTo>
                <a:cubicBezTo>
                  <a:pt x="166253" y="362848"/>
                  <a:pt x="165200" y="353568"/>
                  <a:pt x="162378" y="345101"/>
                </a:cubicBezTo>
                <a:cubicBezTo>
                  <a:pt x="122728" y="350057"/>
                  <a:pt x="66561" y="362723"/>
                  <a:pt x="26911" y="345101"/>
                </a:cubicBezTo>
                <a:cubicBezTo>
                  <a:pt x="18756" y="341476"/>
                  <a:pt x="21267" y="328168"/>
                  <a:pt x="18445" y="319701"/>
                </a:cubicBezTo>
                <a:cubicBezTo>
                  <a:pt x="22540" y="295127"/>
                  <a:pt x="17414" y="265183"/>
                  <a:pt x="43845" y="251968"/>
                </a:cubicBezTo>
                <a:cubicBezTo>
                  <a:pt x="48893" y="249444"/>
                  <a:pt x="74889" y="288657"/>
                  <a:pt x="77711" y="285835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7195200" y="2319521"/>
            <a:ext cx="764241" cy="1233357"/>
          </a:xfrm>
          <a:custGeom>
            <a:avLst/>
            <a:gdLst>
              <a:gd name="connsiteX0" fmla="*/ 77667 w 764241"/>
              <a:gd name="connsiteY0" fmla="*/ 889346 h 1233357"/>
              <a:gd name="connsiteX1" fmla="*/ 111533 w 764241"/>
              <a:gd name="connsiteY1" fmla="*/ 880879 h 1233357"/>
              <a:gd name="connsiteX2" fmla="*/ 145400 w 764241"/>
              <a:gd name="connsiteY2" fmla="*/ 847012 h 1233357"/>
              <a:gd name="connsiteX3" fmla="*/ 136933 w 764241"/>
              <a:gd name="connsiteY3" fmla="*/ 787746 h 1233357"/>
              <a:gd name="connsiteX4" fmla="*/ 111533 w 764241"/>
              <a:gd name="connsiteY4" fmla="*/ 745412 h 1233357"/>
              <a:gd name="connsiteX5" fmla="*/ 86133 w 764241"/>
              <a:gd name="connsiteY5" fmla="*/ 736946 h 1233357"/>
              <a:gd name="connsiteX6" fmla="*/ 52267 w 764241"/>
              <a:gd name="connsiteY6" fmla="*/ 694612 h 1233357"/>
              <a:gd name="connsiteX7" fmla="*/ 35333 w 764241"/>
              <a:gd name="connsiteY7" fmla="*/ 635346 h 1233357"/>
              <a:gd name="connsiteX8" fmla="*/ 18400 w 764241"/>
              <a:gd name="connsiteY8" fmla="*/ 584546 h 1233357"/>
              <a:gd name="connsiteX9" fmla="*/ 26867 w 764241"/>
              <a:gd name="connsiteY9" fmla="*/ 482946 h 1233357"/>
              <a:gd name="connsiteX10" fmla="*/ 120000 w 764241"/>
              <a:gd name="connsiteY10" fmla="*/ 457546 h 1233357"/>
              <a:gd name="connsiteX11" fmla="*/ 145400 w 764241"/>
              <a:gd name="connsiteY11" fmla="*/ 415212 h 1233357"/>
              <a:gd name="connsiteX12" fmla="*/ 162333 w 764241"/>
              <a:gd name="connsiteY12" fmla="*/ 389812 h 1233357"/>
              <a:gd name="connsiteX13" fmla="*/ 196200 w 764241"/>
              <a:gd name="connsiteY13" fmla="*/ 313612 h 1233357"/>
              <a:gd name="connsiteX14" fmla="*/ 255467 w 764241"/>
              <a:gd name="connsiteY14" fmla="*/ 296679 h 1233357"/>
              <a:gd name="connsiteX15" fmla="*/ 280867 w 764241"/>
              <a:gd name="connsiteY15" fmla="*/ 254346 h 1233357"/>
              <a:gd name="connsiteX16" fmla="*/ 306267 w 764241"/>
              <a:gd name="connsiteY16" fmla="*/ 212012 h 1233357"/>
              <a:gd name="connsiteX17" fmla="*/ 314733 w 764241"/>
              <a:gd name="connsiteY17" fmla="*/ 8812 h 1233357"/>
              <a:gd name="connsiteX18" fmla="*/ 340133 w 764241"/>
              <a:gd name="connsiteY18" fmla="*/ 346 h 1233357"/>
              <a:gd name="connsiteX19" fmla="*/ 382467 w 764241"/>
              <a:gd name="connsiteY19" fmla="*/ 8812 h 1233357"/>
              <a:gd name="connsiteX20" fmla="*/ 416333 w 764241"/>
              <a:gd name="connsiteY20" fmla="*/ 76546 h 1233357"/>
              <a:gd name="connsiteX21" fmla="*/ 416333 w 764241"/>
              <a:gd name="connsiteY21" fmla="*/ 76546 h 1233357"/>
              <a:gd name="connsiteX22" fmla="*/ 458667 w 764241"/>
              <a:gd name="connsiteY22" fmla="*/ 127346 h 1233357"/>
              <a:gd name="connsiteX23" fmla="*/ 484067 w 764241"/>
              <a:gd name="connsiteY23" fmla="*/ 169679 h 1233357"/>
              <a:gd name="connsiteX24" fmla="*/ 509467 w 764241"/>
              <a:gd name="connsiteY24" fmla="*/ 212012 h 1233357"/>
              <a:gd name="connsiteX25" fmla="*/ 501000 w 764241"/>
              <a:gd name="connsiteY25" fmla="*/ 288212 h 1233357"/>
              <a:gd name="connsiteX26" fmla="*/ 484067 w 764241"/>
              <a:gd name="connsiteY26" fmla="*/ 339012 h 1233357"/>
              <a:gd name="connsiteX27" fmla="*/ 509467 w 764241"/>
              <a:gd name="connsiteY27" fmla="*/ 432146 h 1233357"/>
              <a:gd name="connsiteX28" fmla="*/ 534867 w 764241"/>
              <a:gd name="connsiteY28" fmla="*/ 440612 h 1233357"/>
              <a:gd name="connsiteX29" fmla="*/ 551800 w 764241"/>
              <a:gd name="connsiteY29" fmla="*/ 457546 h 1233357"/>
              <a:gd name="connsiteX30" fmla="*/ 517933 w 764241"/>
              <a:gd name="connsiteY30" fmla="*/ 542212 h 1233357"/>
              <a:gd name="connsiteX31" fmla="*/ 501000 w 764241"/>
              <a:gd name="connsiteY31" fmla="*/ 559146 h 1233357"/>
              <a:gd name="connsiteX32" fmla="*/ 501000 w 764241"/>
              <a:gd name="connsiteY32" fmla="*/ 635346 h 1233357"/>
              <a:gd name="connsiteX33" fmla="*/ 526400 w 764241"/>
              <a:gd name="connsiteY33" fmla="*/ 652279 h 1233357"/>
              <a:gd name="connsiteX34" fmla="*/ 585667 w 764241"/>
              <a:gd name="connsiteY34" fmla="*/ 643812 h 1233357"/>
              <a:gd name="connsiteX35" fmla="*/ 611067 w 764241"/>
              <a:gd name="connsiteY35" fmla="*/ 635346 h 1233357"/>
              <a:gd name="connsiteX36" fmla="*/ 644933 w 764241"/>
              <a:gd name="connsiteY36" fmla="*/ 593012 h 1233357"/>
              <a:gd name="connsiteX37" fmla="*/ 695733 w 764241"/>
              <a:gd name="connsiteY37" fmla="*/ 584546 h 1233357"/>
              <a:gd name="connsiteX38" fmla="*/ 738067 w 764241"/>
              <a:gd name="connsiteY38" fmla="*/ 593012 h 1233357"/>
              <a:gd name="connsiteX39" fmla="*/ 746533 w 764241"/>
              <a:gd name="connsiteY39" fmla="*/ 618412 h 1233357"/>
              <a:gd name="connsiteX40" fmla="*/ 763467 w 764241"/>
              <a:gd name="connsiteY40" fmla="*/ 635346 h 1233357"/>
              <a:gd name="connsiteX41" fmla="*/ 755000 w 764241"/>
              <a:gd name="connsiteY41" fmla="*/ 703079 h 1233357"/>
              <a:gd name="connsiteX42" fmla="*/ 729600 w 764241"/>
              <a:gd name="connsiteY42" fmla="*/ 711546 h 1233357"/>
              <a:gd name="connsiteX43" fmla="*/ 712667 w 764241"/>
              <a:gd name="connsiteY43" fmla="*/ 736946 h 1233357"/>
              <a:gd name="connsiteX44" fmla="*/ 721133 w 764241"/>
              <a:gd name="connsiteY44" fmla="*/ 770812 h 1233357"/>
              <a:gd name="connsiteX45" fmla="*/ 738067 w 764241"/>
              <a:gd name="connsiteY45" fmla="*/ 787746 h 1233357"/>
              <a:gd name="connsiteX46" fmla="*/ 721133 w 764241"/>
              <a:gd name="connsiteY46" fmla="*/ 872412 h 1233357"/>
              <a:gd name="connsiteX47" fmla="*/ 678800 w 764241"/>
              <a:gd name="connsiteY47" fmla="*/ 906279 h 1233357"/>
              <a:gd name="connsiteX48" fmla="*/ 678800 w 764241"/>
              <a:gd name="connsiteY48" fmla="*/ 1067146 h 1233357"/>
              <a:gd name="connsiteX49" fmla="*/ 653400 w 764241"/>
              <a:gd name="connsiteY49" fmla="*/ 1084079 h 1233357"/>
              <a:gd name="connsiteX50" fmla="*/ 585667 w 764241"/>
              <a:gd name="connsiteY50" fmla="*/ 1101012 h 1233357"/>
              <a:gd name="connsiteX51" fmla="*/ 560267 w 764241"/>
              <a:gd name="connsiteY51" fmla="*/ 1143346 h 1233357"/>
              <a:gd name="connsiteX52" fmla="*/ 543333 w 764241"/>
              <a:gd name="connsiteY52" fmla="*/ 1160279 h 1233357"/>
              <a:gd name="connsiteX53" fmla="*/ 484067 w 764241"/>
              <a:gd name="connsiteY53" fmla="*/ 1202612 h 1233357"/>
              <a:gd name="connsiteX54" fmla="*/ 458667 w 764241"/>
              <a:gd name="connsiteY54" fmla="*/ 1211079 h 1233357"/>
              <a:gd name="connsiteX55" fmla="*/ 297800 w 764241"/>
              <a:gd name="connsiteY55" fmla="*/ 1177212 h 1233357"/>
              <a:gd name="connsiteX56" fmla="*/ 289333 w 764241"/>
              <a:gd name="connsiteY56" fmla="*/ 1151812 h 1233357"/>
              <a:gd name="connsiteX57" fmla="*/ 255467 w 764241"/>
              <a:gd name="connsiteY57" fmla="*/ 1075612 h 1233357"/>
              <a:gd name="connsiteX58" fmla="*/ 247000 w 764241"/>
              <a:gd name="connsiteY58" fmla="*/ 1050212 h 1233357"/>
              <a:gd name="connsiteX59" fmla="*/ 238533 w 764241"/>
              <a:gd name="connsiteY59" fmla="*/ 982479 h 1233357"/>
              <a:gd name="connsiteX60" fmla="*/ 179267 w 764241"/>
              <a:gd name="connsiteY60" fmla="*/ 948612 h 1233357"/>
              <a:gd name="connsiteX61" fmla="*/ 153867 w 764241"/>
              <a:gd name="connsiteY61" fmla="*/ 940146 h 1233357"/>
              <a:gd name="connsiteX62" fmla="*/ 136933 w 764241"/>
              <a:gd name="connsiteY62" fmla="*/ 957079 h 1233357"/>
              <a:gd name="connsiteX63" fmla="*/ 120000 w 764241"/>
              <a:gd name="connsiteY63" fmla="*/ 1007879 h 1233357"/>
              <a:gd name="connsiteX64" fmla="*/ 94600 w 764241"/>
              <a:gd name="connsiteY64" fmla="*/ 1016346 h 1233357"/>
              <a:gd name="connsiteX65" fmla="*/ 52267 w 764241"/>
              <a:gd name="connsiteY65" fmla="*/ 1007879 h 1233357"/>
              <a:gd name="connsiteX66" fmla="*/ 9933 w 764241"/>
              <a:gd name="connsiteY66" fmla="*/ 974012 h 1233357"/>
              <a:gd name="connsiteX67" fmla="*/ 1467 w 764241"/>
              <a:gd name="connsiteY67" fmla="*/ 948612 h 1233357"/>
              <a:gd name="connsiteX68" fmla="*/ 69200 w 764241"/>
              <a:gd name="connsiteY68" fmla="*/ 906279 h 1233357"/>
              <a:gd name="connsiteX69" fmla="*/ 77667 w 764241"/>
              <a:gd name="connsiteY69" fmla="*/ 889346 h 123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764241" h="1233357">
                <a:moveTo>
                  <a:pt x="77667" y="889346"/>
                </a:moveTo>
                <a:cubicBezTo>
                  <a:pt x="84723" y="885113"/>
                  <a:pt x="101666" y="887046"/>
                  <a:pt x="111533" y="880879"/>
                </a:cubicBezTo>
                <a:cubicBezTo>
                  <a:pt x="125071" y="872417"/>
                  <a:pt x="145400" y="847012"/>
                  <a:pt x="145400" y="847012"/>
                </a:cubicBezTo>
                <a:cubicBezTo>
                  <a:pt x="142578" y="827257"/>
                  <a:pt x="140847" y="807314"/>
                  <a:pt x="136933" y="787746"/>
                </a:cubicBezTo>
                <a:cubicBezTo>
                  <a:pt x="133300" y="769582"/>
                  <a:pt x="128197" y="755410"/>
                  <a:pt x="111533" y="745412"/>
                </a:cubicBezTo>
                <a:cubicBezTo>
                  <a:pt x="103880" y="740820"/>
                  <a:pt x="94600" y="739768"/>
                  <a:pt x="86133" y="736946"/>
                </a:cubicBezTo>
                <a:cubicBezTo>
                  <a:pt x="70384" y="721196"/>
                  <a:pt x="62947" y="715973"/>
                  <a:pt x="52267" y="694612"/>
                </a:cubicBezTo>
                <a:cubicBezTo>
                  <a:pt x="45153" y="680385"/>
                  <a:pt x="39402" y="648910"/>
                  <a:pt x="35333" y="635346"/>
                </a:cubicBezTo>
                <a:cubicBezTo>
                  <a:pt x="30204" y="618250"/>
                  <a:pt x="18400" y="584546"/>
                  <a:pt x="18400" y="584546"/>
                </a:cubicBezTo>
                <a:cubicBezTo>
                  <a:pt x="21222" y="550679"/>
                  <a:pt x="11669" y="513342"/>
                  <a:pt x="26867" y="482946"/>
                </a:cubicBezTo>
                <a:cubicBezTo>
                  <a:pt x="31642" y="473396"/>
                  <a:pt x="108276" y="459891"/>
                  <a:pt x="120000" y="457546"/>
                </a:cubicBezTo>
                <a:cubicBezTo>
                  <a:pt x="153074" y="424470"/>
                  <a:pt x="123418" y="459176"/>
                  <a:pt x="145400" y="415212"/>
                </a:cubicBezTo>
                <a:cubicBezTo>
                  <a:pt x="149951" y="406111"/>
                  <a:pt x="158200" y="399111"/>
                  <a:pt x="162333" y="389812"/>
                </a:cubicBezTo>
                <a:cubicBezTo>
                  <a:pt x="170182" y="372152"/>
                  <a:pt x="176380" y="329468"/>
                  <a:pt x="196200" y="313612"/>
                </a:cubicBezTo>
                <a:cubicBezTo>
                  <a:pt x="201719" y="309197"/>
                  <a:pt x="253258" y="297231"/>
                  <a:pt x="255467" y="296679"/>
                </a:cubicBezTo>
                <a:cubicBezTo>
                  <a:pt x="279450" y="224726"/>
                  <a:pt x="246001" y="312455"/>
                  <a:pt x="280867" y="254346"/>
                </a:cubicBezTo>
                <a:cubicBezTo>
                  <a:pt x="313842" y="199388"/>
                  <a:pt x="263358" y="254921"/>
                  <a:pt x="306267" y="212012"/>
                </a:cubicBezTo>
                <a:cubicBezTo>
                  <a:pt x="309089" y="144279"/>
                  <a:pt x="304023" y="75753"/>
                  <a:pt x="314733" y="8812"/>
                </a:cubicBezTo>
                <a:cubicBezTo>
                  <a:pt x="316143" y="0"/>
                  <a:pt x="331208" y="346"/>
                  <a:pt x="340133" y="346"/>
                </a:cubicBezTo>
                <a:cubicBezTo>
                  <a:pt x="354524" y="346"/>
                  <a:pt x="368356" y="5990"/>
                  <a:pt x="382467" y="8812"/>
                </a:cubicBezTo>
                <a:cubicBezTo>
                  <a:pt x="412021" y="38368"/>
                  <a:pt x="396876" y="18173"/>
                  <a:pt x="416333" y="76546"/>
                </a:cubicBezTo>
                <a:lnTo>
                  <a:pt x="416333" y="76546"/>
                </a:lnTo>
                <a:cubicBezTo>
                  <a:pt x="439909" y="111909"/>
                  <a:pt x="426072" y="94751"/>
                  <a:pt x="458667" y="127346"/>
                </a:cubicBezTo>
                <a:cubicBezTo>
                  <a:pt x="482650" y="199299"/>
                  <a:pt x="449201" y="111570"/>
                  <a:pt x="484067" y="169679"/>
                </a:cubicBezTo>
                <a:cubicBezTo>
                  <a:pt x="517040" y="224633"/>
                  <a:pt x="466560" y="169107"/>
                  <a:pt x="509467" y="212012"/>
                </a:cubicBezTo>
                <a:cubicBezTo>
                  <a:pt x="506645" y="237412"/>
                  <a:pt x="506012" y="263152"/>
                  <a:pt x="501000" y="288212"/>
                </a:cubicBezTo>
                <a:cubicBezTo>
                  <a:pt x="497499" y="305715"/>
                  <a:pt x="484067" y="339012"/>
                  <a:pt x="484067" y="339012"/>
                </a:cubicBezTo>
                <a:cubicBezTo>
                  <a:pt x="488078" y="375117"/>
                  <a:pt x="476129" y="412143"/>
                  <a:pt x="509467" y="432146"/>
                </a:cubicBezTo>
                <a:cubicBezTo>
                  <a:pt x="517120" y="436738"/>
                  <a:pt x="526400" y="437790"/>
                  <a:pt x="534867" y="440612"/>
                </a:cubicBezTo>
                <a:cubicBezTo>
                  <a:pt x="540511" y="446257"/>
                  <a:pt x="551006" y="449603"/>
                  <a:pt x="551800" y="457546"/>
                </a:cubicBezTo>
                <a:cubicBezTo>
                  <a:pt x="559509" y="534645"/>
                  <a:pt x="554466" y="512985"/>
                  <a:pt x="517933" y="542212"/>
                </a:cubicBezTo>
                <a:cubicBezTo>
                  <a:pt x="511700" y="547199"/>
                  <a:pt x="506644" y="553501"/>
                  <a:pt x="501000" y="559146"/>
                </a:cubicBezTo>
                <a:cubicBezTo>
                  <a:pt x="491236" y="588438"/>
                  <a:pt x="483118" y="599584"/>
                  <a:pt x="501000" y="635346"/>
                </a:cubicBezTo>
                <a:cubicBezTo>
                  <a:pt x="505551" y="644447"/>
                  <a:pt x="517933" y="646635"/>
                  <a:pt x="526400" y="652279"/>
                </a:cubicBezTo>
                <a:cubicBezTo>
                  <a:pt x="546156" y="649457"/>
                  <a:pt x="566098" y="647726"/>
                  <a:pt x="585667" y="643812"/>
                </a:cubicBezTo>
                <a:cubicBezTo>
                  <a:pt x="594418" y="642062"/>
                  <a:pt x="604098" y="640921"/>
                  <a:pt x="611067" y="635346"/>
                </a:cubicBezTo>
                <a:cubicBezTo>
                  <a:pt x="622377" y="626298"/>
                  <a:pt x="628689" y="599103"/>
                  <a:pt x="644933" y="593012"/>
                </a:cubicBezTo>
                <a:cubicBezTo>
                  <a:pt x="661007" y="586984"/>
                  <a:pt x="678800" y="587368"/>
                  <a:pt x="695733" y="584546"/>
                </a:cubicBezTo>
                <a:cubicBezTo>
                  <a:pt x="709844" y="587368"/>
                  <a:pt x="726093" y="585030"/>
                  <a:pt x="738067" y="593012"/>
                </a:cubicBezTo>
                <a:cubicBezTo>
                  <a:pt x="745493" y="597962"/>
                  <a:pt x="741941" y="610759"/>
                  <a:pt x="746533" y="618412"/>
                </a:cubicBezTo>
                <a:cubicBezTo>
                  <a:pt x="750640" y="625257"/>
                  <a:pt x="757822" y="629701"/>
                  <a:pt x="763467" y="635346"/>
                </a:cubicBezTo>
                <a:cubicBezTo>
                  <a:pt x="760645" y="657924"/>
                  <a:pt x="764241" y="682287"/>
                  <a:pt x="755000" y="703079"/>
                </a:cubicBezTo>
                <a:cubicBezTo>
                  <a:pt x="751375" y="711234"/>
                  <a:pt x="736569" y="705971"/>
                  <a:pt x="729600" y="711546"/>
                </a:cubicBezTo>
                <a:cubicBezTo>
                  <a:pt x="721654" y="717903"/>
                  <a:pt x="718311" y="728479"/>
                  <a:pt x="712667" y="736946"/>
                </a:cubicBezTo>
                <a:cubicBezTo>
                  <a:pt x="715489" y="748235"/>
                  <a:pt x="715929" y="760404"/>
                  <a:pt x="721133" y="770812"/>
                </a:cubicBezTo>
                <a:cubicBezTo>
                  <a:pt x="724703" y="777952"/>
                  <a:pt x="737185" y="779812"/>
                  <a:pt x="738067" y="787746"/>
                </a:cubicBezTo>
                <a:cubicBezTo>
                  <a:pt x="738801" y="794354"/>
                  <a:pt x="731231" y="855581"/>
                  <a:pt x="721133" y="872412"/>
                </a:cubicBezTo>
                <a:cubicBezTo>
                  <a:pt x="713089" y="885819"/>
                  <a:pt x="690339" y="898586"/>
                  <a:pt x="678800" y="906279"/>
                </a:cubicBezTo>
                <a:cubicBezTo>
                  <a:pt x="680286" y="925597"/>
                  <a:pt x="697188" y="1030371"/>
                  <a:pt x="678800" y="1067146"/>
                </a:cubicBezTo>
                <a:cubicBezTo>
                  <a:pt x="674249" y="1076247"/>
                  <a:pt x="662501" y="1079528"/>
                  <a:pt x="653400" y="1084079"/>
                </a:cubicBezTo>
                <a:cubicBezTo>
                  <a:pt x="636041" y="1092759"/>
                  <a:pt x="601773" y="1097791"/>
                  <a:pt x="585667" y="1101012"/>
                </a:cubicBezTo>
                <a:cubicBezTo>
                  <a:pt x="542758" y="1143921"/>
                  <a:pt x="593242" y="1088388"/>
                  <a:pt x="560267" y="1143346"/>
                </a:cubicBezTo>
                <a:cubicBezTo>
                  <a:pt x="556160" y="1150191"/>
                  <a:pt x="548978" y="1154635"/>
                  <a:pt x="543333" y="1160279"/>
                </a:cubicBezTo>
                <a:cubicBezTo>
                  <a:pt x="529223" y="1202613"/>
                  <a:pt x="543334" y="1182856"/>
                  <a:pt x="484067" y="1202612"/>
                </a:cubicBezTo>
                <a:lnTo>
                  <a:pt x="458667" y="1211079"/>
                </a:lnTo>
                <a:cubicBezTo>
                  <a:pt x="386679" y="1206580"/>
                  <a:pt x="335230" y="1233357"/>
                  <a:pt x="297800" y="1177212"/>
                </a:cubicBezTo>
                <a:cubicBezTo>
                  <a:pt x="292849" y="1169786"/>
                  <a:pt x="293324" y="1159794"/>
                  <a:pt x="289333" y="1151812"/>
                </a:cubicBezTo>
                <a:cubicBezTo>
                  <a:pt x="249082" y="1071311"/>
                  <a:pt x="299152" y="1206668"/>
                  <a:pt x="255467" y="1075612"/>
                </a:cubicBezTo>
                <a:lnTo>
                  <a:pt x="247000" y="1050212"/>
                </a:lnTo>
                <a:cubicBezTo>
                  <a:pt x="244178" y="1027634"/>
                  <a:pt x="244520" y="1004431"/>
                  <a:pt x="238533" y="982479"/>
                </a:cubicBezTo>
                <a:cubicBezTo>
                  <a:pt x="228876" y="947071"/>
                  <a:pt x="209999" y="956295"/>
                  <a:pt x="179267" y="948612"/>
                </a:cubicBezTo>
                <a:cubicBezTo>
                  <a:pt x="170609" y="946448"/>
                  <a:pt x="162334" y="942968"/>
                  <a:pt x="153867" y="940146"/>
                </a:cubicBezTo>
                <a:cubicBezTo>
                  <a:pt x="148222" y="945790"/>
                  <a:pt x="140503" y="949939"/>
                  <a:pt x="136933" y="957079"/>
                </a:cubicBezTo>
                <a:cubicBezTo>
                  <a:pt x="128950" y="973044"/>
                  <a:pt x="136933" y="1002234"/>
                  <a:pt x="120000" y="1007879"/>
                </a:cubicBezTo>
                <a:lnTo>
                  <a:pt x="94600" y="1016346"/>
                </a:lnTo>
                <a:cubicBezTo>
                  <a:pt x="80489" y="1013524"/>
                  <a:pt x="65741" y="1012932"/>
                  <a:pt x="52267" y="1007879"/>
                </a:cubicBezTo>
                <a:cubicBezTo>
                  <a:pt x="35177" y="1001470"/>
                  <a:pt x="22332" y="986411"/>
                  <a:pt x="9933" y="974012"/>
                </a:cubicBezTo>
                <a:cubicBezTo>
                  <a:pt x="7111" y="965545"/>
                  <a:pt x="0" y="957415"/>
                  <a:pt x="1467" y="948612"/>
                </a:cubicBezTo>
                <a:cubicBezTo>
                  <a:pt x="7814" y="910530"/>
                  <a:pt x="44683" y="922624"/>
                  <a:pt x="69200" y="906279"/>
                </a:cubicBezTo>
                <a:cubicBezTo>
                  <a:pt x="97921" y="887132"/>
                  <a:pt x="70611" y="893579"/>
                  <a:pt x="77667" y="889346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5144953" y="3022600"/>
            <a:ext cx="637780" cy="372533"/>
          </a:xfrm>
          <a:custGeom>
            <a:avLst/>
            <a:gdLst>
              <a:gd name="connsiteX0" fmla="*/ 78980 w 637780"/>
              <a:gd name="connsiteY0" fmla="*/ 220133 h 372533"/>
              <a:gd name="connsiteX1" fmla="*/ 87447 w 637780"/>
              <a:gd name="connsiteY1" fmla="*/ 177800 h 372533"/>
              <a:gd name="connsiteX2" fmla="*/ 112847 w 637780"/>
              <a:gd name="connsiteY2" fmla="*/ 160867 h 372533"/>
              <a:gd name="connsiteX3" fmla="*/ 129780 w 637780"/>
              <a:gd name="connsiteY3" fmla="*/ 135467 h 372533"/>
              <a:gd name="connsiteX4" fmla="*/ 146714 w 637780"/>
              <a:gd name="connsiteY4" fmla="*/ 118533 h 372533"/>
              <a:gd name="connsiteX5" fmla="*/ 163647 w 637780"/>
              <a:gd name="connsiteY5" fmla="*/ 93133 h 372533"/>
              <a:gd name="connsiteX6" fmla="*/ 205980 w 637780"/>
              <a:gd name="connsiteY6" fmla="*/ 84667 h 372533"/>
              <a:gd name="connsiteX7" fmla="*/ 256780 w 637780"/>
              <a:gd name="connsiteY7" fmla="*/ 67733 h 372533"/>
              <a:gd name="connsiteX8" fmla="*/ 299114 w 637780"/>
              <a:gd name="connsiteY8" fmla="*/ 33867 h 372533"/>
              <a:gd name="connsiteX9" fmla="*/ 349914 w 637780"/>
              <a:gd name="connsiteY9" fmla="*/ 16933 h 372533"/>
              <a:gd name="connsiteX10" fmla="*/ 375314 w 637780"/>
              <a:gd name="connsiteY10" fmla="*/ 8467 h 372533"/>
              <a:gd name="connsiteX11" fmla="*/ 400714 w 637780"/>
              <a:gd name="connsiteY11" fmla="*/ 0 h 372533"/>
              <a:gd name="connsiteX12" fmla="*/ 553114 w 637780"/>
              <a:gd name="connsiteY12" fmla="*/ 8467 h 372533"/>
              <a:gd name="connsiteX13" fmla="*/ 586980 w 637780"/>
              <a:gd name="connsiteY13" fmla="*/ 16933 h 372533"/>
              <a:gd name="connsiteX14" fmla="*/ 620847 w 637780"/>
              <a:gd name="connsiteY14" fmla="*/ 59267 h 372533"/>
              <a:gd name="connsiteX15" fmla="*/ 637780 w 637780"/>
              <a:gd name="connsiteY15" fmla="*/ 110067 h 372533"/>
              <a:gd name="connsiteX16" fmla="*/ 620847 w 637780"/>
              <a:gd name="connsiteY16" fmla="*/ 237067 h 372533"/>
              <a:gd name="connsiteX17" fmla="*/ 612380 w 637780"/>
              <a:gd name="connsiteY17" fmla="*/ 262467 h 372533"/>
              <a:gd name="connsiteX18" fmla="*/ 595447 w 637780"/>
              <a:gd name="connsiteY18" fmla="*/ 287867 h 372533"/>
              <a:gd name="connsiteX19" fmla="*/ 544647 w 637780"/>
              <a:gd name="connsiteY19" fmla="*/ 304800 h 372533"/>
              <a:gd name="connsiteX20" fmla="*/ 443047 w 637780"/>
              <a:gd name="connsiteY20" fmla="*/ 296333 h 372533"/>
              <a:gd name="connsiteX21" fmla="*/ 434580 w 637780"/>
              <a:gd name="connsiteY21" fmla="*/ 270933 h 372533"/>
              <a:gd name="connsiteX22" fmla="*/ 417647 w 637780"/>
              <a:gd name="connsiteY22" fmla="*/ 245533 h 372533"/>
              <a:gd name="connsiteX23" fmla="*/ 392247 w 637780"/>
              <a:gd name="connsiteY23" fmla="*/ 194733 h 372533"/>
              <a:gd name="connsiteX24" fmla="*/ 366847 w 637780"/>
              <a:gd name="connsiteY24" fmla="*/ 177800 h 372533"/>
              <a:gd name="connsiteX25" fmla="*/ 273714 w 637780"/>
              <a:gd name="connsiteY25" fmla="*/ 194733 h 372533"/>
              <a:gd name="connsiteX26" fmla="*/ 256780 w 637780"/>
              <a:gd name="connsiteY26" fmla="*/ 211667 h 372533"/>
              <a:gd name="connsiteX27" fmla="*/ 239847 w 637780"/>
              <a:gd name="connsiteY27" fmla="*/ 270933 h 372533"/>
              <a:gd name="connsiteX28" fmla="*/ 205980 w 637780"/>
              <a:gd name="connsiteY28" fmla="*/ 338667 h 372533"/>
              <a:gd name="connsiteX29" fmla="*/ 180580 w 637780"/>
              <a:gd name="connsiteY29" fmla="*/ 355600 h 372533"/>
              <a:gd name="connsiteX30" fmla="*/ 129780 w 637780"/>
              <a:gd name="connsiteY30" fmla="*/ 372533 h 372533"/>
              <a:gd name="connsiteX31" fmla="*/ 95914 w 637780"/>
              <a:gd name="connsiteY31" fmla="*/ 364067 h 372533"/>
              <a:gd name="connsiteX32" fmla="*/ 53580 w 637780"/>
              <a:gd name="connsiteY32" fmla="*/ 330200 h 372533"/>
              <a:gd name="connsiteX33" fmla="*/ 28180 w 637780"/>
              <a:gd name="connsiteY33" fmla="*/ 313267 h 372533"/>
              <a:gd name="connsiteX34" fmla="*/ 19714 w 637780"/>
              <a:gd name="connsiteY34" fmla="*/ 287867 h 372533"/>
              <a:gd name="connsiteX35" fmla="*/ 2780 w 637780"/>
              <a:gd name="connsiteY35" fmla="*/ 270933 h 372533"/>
              <a:gd name="connsiteX36" fmla="*/ 28180 w 637780"/>
              <a:gd name="connsiteY36" fmla="*/ 220133 h 372533"/>
              <a:gd name="connsiteX37" fmla="*/ 78980 w 637780"/>
              <a:gd name="connsiteY37" fmla="*/ 220133 h 37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37780" h="372533">
                <a:moveTo>
                  <a:pt x="78980" y="220133"/>
                </a:moveTo>
                <a:cubicBezTo>
                  <a:pt x="88858" y="213078"/>
                  <a:pt x="80307" y="190294"/>
                  <a:pt x="87447" y="177800"/>
                </a:cubicBezTo>
                <a:cubicBezTo>
                  <a:pt x="92496" y="168965"/>
                  <a:pt x="105652" y="168062"/>
                  <a:pt x="112847" y="160867"/>
                </a:cubicBezTo>
                <a:cubicBezTo>
                  <a:pt x="120042" y="153672"/>
                  <a:pt x="123423" y="143413"/>
                  <a:pt x="129780" y="135467"/>
                </a:cubicBezTo>
                <a:cubicBezTo>
                  <a:pt x="134767" y="129233"/>
                  <a:pt x="141727" y="124767"/>
                  <a:pt x="146714" y="118533"/>
                </a:cubicBezTo>
                <a:cubicBezTo>
                  <a:pt x="153071" y="110587"/>
                  <a:pt x="154812" y="98181"/>
                  <a:pt x="163647" y="93133"/>
                </a:cubicBezTo>
                <a:cubicBezTo>
                  <a:pt x="176141" y="85993"/>
                  <a:pt x="192097" y="88453"/>
                  <a:pt x="205980" y="84667"/>
                </a:cubicBezTo>
                <a:cubicBezTo>
                  <a:pt x="223200" y="79971"/>
                  <a:pt x="256780" y="67733"/>
                  <a:pt x="256780" y="67733"/>
                </a:cubicBezTo>
                <a:cubicBezTo>
                  <a:pt x="270855" y="53659"/>
                  <a:pt x="279889" y="42411"/>
                  <a:pt x="299114" y="33867"/>
                </a:cubicBezTo>
                <a:cubicBezTo>
                  <a:pt x="315425" y="26618"/>
                  <a:pt x="332981" y="22577"/>
                  <a:pt x="349914" y="16933"/>
                </a:cubicBezTo>
                <a:lnTo>
                  <a:pt x="375314" y="8467"/>
                </a:lnTo>
                <a:lnTo>
                  <a:pt x="400714" y="0"/>
                </a:lnTo>
                <a:cubicBezTo>
                  <a:pt x="451514" y="2822"/>
                  <a:pt x="502445" y="3861"/>
                  <a:pt x="553114" y="8467"/>
                </a:cubicBezTo>
                <a:cubicBezTo>
                  <a:pt x="564702" y="9520"/>
                  <a:pt x="576572" y="11729"/>
                  <a:pt x="586980" y="16933"/>
                </a:cubicBezTo>
                <a:cubicBezTo>
                  <a:pt x="597034" y="21960"/>
                  <a:pt x="617428" y="51575"/>
                  <a:pt x="620847" y="59267"/>
                </a:cubicBezTo>
                <a:cubicBezTo>
                  <a:pt x="628096" y="75578"/>
                  <a:pt x="637780" y="110067"/>
                  <a:pt x="637780" y="110067"/>
                </a:cubicBezTo>
                <a:cubicBezTo>
                  <a:pt x="631123" y="183304"/>
                  <a:pt x="635806" y="184711"/>
                  <a:pt x="620847" y="237067"/>
                </a:cubicBezTo>
                <a:cubicBezTo>
                  <a:pt x="618395" y="245648"/>
                  <a:pt x="616371" y="254485"/>
                  <a:pt x="612380" y="262467"/>
                </a:cubicBezTo>
                <a:cubicBezTo>
                  <a:pt x="607829" y="271568"/>
                  <a:pt x="604076" y="282474"/>
                  <a:pt x="595447" y="287867"/>
                </a:cubicBezTo>
                <a:cubicBezTo>
                  <a:pt x="580311" y="297327"/>
                  <a:pt x="544647" y="304800"/>
                  <a:pt x="544647" y="304800"/>
                </a:cubicBezTo>
                <a:cubicBezTo>
                  <a:pt x="510780" y="301978"/>
                  <a:pt x="475528" y="306327"/>
                  <a:pt x="443047" y="296333"/>
                </a:cubicBezTo>
                <a:cubicBezTo>
                  <a:pt x="434517" y="293708"/>
                  <a:pt x="438571" y="278915"/>
                  <a:pt x="434580" y="270933"/>
                </a:cubicBezTo>
                <a:cubicBezTo>
                  <a:pt x="430029" y="261832"/>
                  <a:pt x="422198" y="254634"/>
                  <a:pt x="417647" y="245533"/>
                </a:cubicBezTo>
                <a:cubicBezTo>
                  <a:pt x="403876" y="217990"/>
                  <a:pt x="416509" y="218995"/>
                  <a:pt x="392247" y="194733"/>
                </a:cubicBezTo>
                <a:cubicBezTo>
                  <a:pt x="385052" y="187538"/>
                  <a:pt x="375314" y="183444"/>
                  <a:pt x="366847" y="177800"/>
                </a:cubicBezTo>
                <a:cubicBezTo>
                  <a:pt x="357516" y="178966"/>
                  <a:pt x="294319" y="182370"/>
                  <a:pt x="273714" y="194733"/>
                </a:cubicBezTo>
                <a:cubicBezTo>
                  <a:pt x="266869" y="198840"/>
                  <a:pt x="262425" y="206022"/>
                  <a:pt x="256780" y="211667"/>
                </a:cubicBezTo>
                <a:cubicBezTo>
                  <a:pt x="228319" y="297058"/>
                  <a:pt x="271752" y="164584"/>
                  <a:pt x="239847" y="270933"/>
                </a:cubicBezTo>
                <a:cubicBezTo>
                  <a:pt x="228167" y="309867"/>
                  <a:pt x="232057" y="317805"/>
                  <a:pt x="205980" y="338667"/>
                </a:cubicBezTo>
                <a:cubicBezTo>
                  <a:pt x="198034" y="345024"/>
                  <a:pt x="189879" y="351467"/>
                  <a:pt x="180580" y="355600"/>
                </a:cubicBezTo>
                <a:cubicBezTo>
                  <a:pt x="164269" y="362849"/>
                  <a:pt x="129780" y="372533"/>
                  <a:pt x="129780" y="372533"/>
                </a:cubicBezTo>
                <a:cubicBezTo>
                  <a:pt x="118491" y="369711"/>
                  <a:pt x="106609" y="368651"/>
                  <a:pt x="95914" y="364067"/>
                </a:cubicBezTo>
                <a:cubicBezTo>
                  <a:pt x="67854" y="352041"/>
                  <a:pt x="74586" y="347004"/>
                  <a:pt x="53580" y="330200"/>
                </a:cubicBezTo>
                <a:cubicBezTo>
                  <a:pt x="45634" y="323843"/>
                  <a:pt x="36647" y="318911"/>
                  <a:pt x="28180" y="313267"/>
                </a:cubicBezTo>
                <a:cubicBezTo>
                  <a:pt x="25358" y="304800"/>
                  <a:pt x="24306" y="295520"/>
                  <a:pt x="19714" y="287867"/>
                </a:cubicBezTo>
                <a:cubicBezTo>
                  <a:pt x="15607" y="281022"/>
                  <a:pt x="4092" y="278807"/>
                  <a:pt x="2780" y="270933"/>
                </a:cubicBezTo>
                <a:cubicBezTo>
                  <a:pt x="0" y="254255"/>
                  <a:pt x="12063" y="228192"/>
                  <a:pt x="28180" y="220133"/>
                </a:cubicBezTo>
                <a:cubicBezTo>
                  <a:pt x="100964" y="183741"/>
                  <a:pt x="69102" y="227189"/>
                  <a:pt x="78980" y="220133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6629400" y="3327400"/>
            <a:ext cx="1032933" cy="1778000"/>
          </a:xfrm>
          <a:custGeom>
            <a:avLst/>
            <a:gdLst>
              <a:gd name="connsiteX0" fmla="*/ 1016000 w 1032933"/>
              <a:gd name="connsiteY0" fmla="*/ 304800 h 1778000"/>
              <a:gd name="connsiteX1" fmla="*/ 956733 w 1032933"/>
              <a:gd name="connsiteY1" fmla="*/ 287867 h 1778000"/>
              <a:gd name="connsiteX2" fmla="*/ 939800 w 1032933"/>
              <a:gd name="connsiteY2" fmla="*/ 270933 h 1778000"/>
              <a:gd name="connsiteX3" fmla="*/ 914400 w 1032933"/>
              <a:gd name="connsiteY3" fmla="*/ 254000 h 1778000"/>
              <a:gd name="connsiteX4" fmla="*/ 863600 w 1032933"/>
              <a:gd name="connsiteY4" fmla="*/ 194733 h 1778000"/>
              <a:gd name="connsiteX5" fmla="*/ 838200 w 1032933"/>
              <a:gd name="connsiteY5" fmla="*/ 177800 h 1778000"/>
              <a:gd name="connsiteX6" fmla="*/ 795867 w 1032933"/>
              <a:gd name="connsiteY6" fmla="*/ 169333 h 1778000"/>
              <a:gd name="connsiteX7" fmla="*/ 778933 w 1032933"/>
              <a:gd name="connsiteY7" fmla="*/ 152400 h 1778000"/>
              <a:gd name="connsiteX8" fmla="*/ 728133 w 1032933"/>
              <a:gd name="connsiteY8" fmla="*/ 135467 h 1778000"/>
              <a:gd name="connsiteX9" fmla="*/ 702733 w 1032933"/>
              <a:gd name="connsiteY9" fmla="*/ 127000 h 1778000"/>
              <a:gd name="connsiteX10" fmla="*/ 677333 w 1032933"/>
              <a:gd name="connsiteY10" fmla="*/ 110067 h 1778000"/>
              <a:gd name="connsiteX11" fmla="*/ 643467 w 1032933"/>
              <a:gd name="connsiteY11" fmla="*/ 101600 h 1778000"/>
              <a:gd name="connsiteX12" fmla="*/ 592667 w 1032933"/>
              <a:gd name="connsiteY12" fmla="*/ 84667 h 1778000"/>
              <a:gd name="connsiteX13" fmla="*/ 567267 w 1032933"/>
              <a:gd name="connsiteY13" fmla="*/ 42333 h 1778000"/>
              <a:gd name="connsiteX14" fmla="*/ 541867 w 1032933"/>
              <a:gd name="connsiteY14" fmla="*/ 33867 h 1778000"/>
              <a:gd name="connsiteX15" fmla="*/ 524933 w 1032933"/>
              <a:gd name="connsiteY15" fmla="*/ 16933 h 1778000"/>
              <a:gd name="connsiteX16" fmla="*/ 474133 w 1032933"/>
              <a:gd name="connsiteY16" fmla="*/ 0 h 1778000"/>
              <a:gd name="connsiteX17" fmla="*/ 414867 w 1032933"/>
              <a:gd name="connsiteY17" fmla="*/ 8467 h 1778000"/>
              <a:gd name="connsiteX18" fmla="*/ 389467 w 1032933"/>
              <a:gd name="connsiteY18" fmla="*/ 101600 h 1778000"/>
              <a:gd name="connsiteX19" fmla="*/ 338667 w 1032933"/>
              <a:gd name="connsiteY19" fmla="*/ 93133 h 1778000"/>
              <a:gd name="connsiteX20" fmla="*/ 313267 w 1032933"/>
              <a:gd name="connsiteY20" fmla="*/ 84667 h 1778000"/>
              <a:gd name="connsiteX21" fmla="*/ 254000 w 1032933"/>
              <a:gd name="connsiteY21" fmla="*/ 76200 h 1778000"/>
              <a:gd name="connsiteX22" fmla="*/ 203200 w 1032933"/>
              <a:gd name="connsiteY22" fmla="*/ 84667 h 1778000"/>
              <a:gd name="connsiteX23" fmla="*/ 177800 w 1032933"/>
              <a:gd name="connsiteY23" fmla="*/ 93133 h 1778000"/>
              <a:gd name="connsiteX24" fmla="*/ 169333 w 1032933"/>
              <a:gd name="connsiteY24" fmla="*/ 127000 h 1778000"/>
              <a:gd name="connsiteX25" fmla="*/ 143933 w 1032933"/>
              <a:gd name="connsiteY25" fmla="*/ 135467 h 1778000"/>
              <a:gd name="connsiteX26" fmla="*/ 84667 w 1032933"/>
              <a:gd name="connsiteY26" fmla="*/ 152400 h 1778000"/>
              <a:gd name="connsiteX27" fmla="*/ 76200 w 1032933"/>
              <a:gd name="connsiteY27" fmla="*/ 372533 h 1778000"/>
              <a:gd name="connsiteX28" fmla="*/ 59267 w 1032933"/>
              <a:gd name="connsiteY28" fmla="*/ 423333 h 1778000"/>
              <a:gd name="connsiteX29" fmla="*/ 42333 w 1032933"/>
              <a:gd name="connsiteY29" fmla="*/ 440267 h 1778000"/>
              <a:gd name="connsiteX30" fmla="*/ 59267 w 1032933"/>
              <a:gd name="connsiteY30" fmla="*/ 592667 h 1778000"/>
              <a:gd name="connsiteX31" fmla="*/ 76200 w 1032933"/>
              <a:gd name="connsiteY31" fmla="*/ 618067 h 1778000"/>
              <a:gd name="connsiteX32" fmla="*/ 50800 w 1032933"/>
              <a:gd name="connsiteY32" fmla="*/ 719667 h 1778000"/>
              <a:gd name="connsiteX33" fmla="*/ 25400 w 1032933"/>
              <a:gd name="connsiteY33" fmla="*/ 736600 h 1778000"/>
              <a:gd name="connsiteX34" fmla="*/ 0 w 1032933"/>
              <a:gd name="connsiteY34" fmla="*/ 787400 h 1778000"/>
              <a:gd name="connsiteX35" fmla="*/ 8467 w 1032933"/>
              <a:gd name="connsiteY35" fmla="*/ 812800 h 1778000"/>
              <a:gd name="connsiteX36" fmla="*/ 50800 w 1032933"/>
              <a:gd name="connsiteY36" fmla="*/ 855133 h 1778000"/>
              <a:gd name="connsiteX37" fmla="*/ 67733 w 1032933"/>
              <a:gd name="connsiteY37" fmla="*/ 872067 h 1778000"/>
              <a:gd name="connsiteX38" fmla="*/ 93133 w 1032933"/>
              <a:gd name="connsiteY38" fmla="*/ 1024467 h 1778000"/>
              <a:gd name="connsiteX39" fmla="*/ 118533 w 1032933"/>
              <a:gd name="connsiteY39" fmla="*/ 1032933 h 1778000"/>
              <a:gd name="connsiteX40" fmla="*/ 135467 w 1032933"/>
              <a:gd name="connsiteY40" fmla="*/ 1126067 h 1778000"/>
              <a:gd name="connsiteX41" fmla="*/ 152400 w 1032933"/>
              <a:gd name="connsiteY41" fmla="*/ 1176867 h 1778000"/>
              <a:gd name="connsiteX42" fmla="*/ 152400 w 1032933"/>
              <a:gd name="connsiteY42" fmla="*/ 1464733 h 1778000"/>
              <a:gd name="connsiteX43" fmla="*/ 160867 w 1032933"/>
              <a:gd name="connsiteY43" fmla="*/ 1490133 h 1778000"/>
              <a:gd name="connsiteX44" fmla="*/ 211667 w 1032933"/>
              <a:gd name="connsiteY44" fmla="*/ 1507067 h 1778000"/>
              <a:gd name="connsiteX45" fmla="*/ 262467 w 1032933"/>
              <a:gd name="connsiteY45" fmla="*/ 1524000 h 1778000"/>
              <a:gd name="connsiteX46" fmla="*/ 287867 w 1032933"/>
              <a:gd name="connsiteY46" fmla="*/ 1532467 h 1778000"/>
              <a:gd name="connsiteX47" fmla="*/ 355600 w 1032933"/>
              <a:gd name="connsiteY47" fmla="*/ 1540933 h 1778000"/>
              <a:gd name="connsiteX48" fmla="*/ 381000 w 1032933"/>
              <a:gd name="connsiteY48" fmla="*/ 1549400 h 1778000"/>
              <a:gd name="connsiteX49" fmla="*/ 389467 w 1032933"/>
              <a:gd name="connsiteY49" fmla="*/ 1574800 h 1778000"/>
              <a:gd name="connsiteX50" fmla="*/ 431800 w 1032933"/>
              <a:gd name="connsiteY50" fmla="*/ 1625600 h 1778000"/>
              <a:gd name="connsiteX51" fmla="*/ 482600 w 1032933"/>
              <a:gd name="connsiteY51" fmla="*/ 1642533 h 1778000"/>
              <a:gd name="connsiteX52" fmla="*/ 508000 w 1032933"/>
              <a:gd name="connsiteY52" fmla="*/ 1651000 h 1778000"/>
              <a:gd name="connsiteX53" fmla="*/ 533400 w 1032933"/>
              <a:gd name="connsiteY53" fmla="*/ 1667933 h 1778000"/>
              <a:gd name="connsiteX54" fmla="*/ 567267 w 1032933"/>
              <a:gd name="connsiteY54" fmla="*/ 1701800 h 1778000"/>
              <a:gd name="connsiteX55" fmla="*/ 592667 w 1032933"/>
              <a:gd name="connsiteY55" fmla="*/ 1710267 h 1778000"/>
              <a:gd name="connsiteX56" fmla="*/ 677333 w 1032933"/>
              <a:gd name="connsiteY56" fmla="*/ 1761067 h 1778000"/>
              <a:gd name="connsiteX57" fmla="*/ 753533 w 1032933"/>
              <a:gd name="connsiteY57" fmla="*/ 1769533 h 1778000"/>
              <a:gd name="connsiteX58" fmla="*/ 787400 w 1032933"/>
              <a:gd name="connsiteY58" fmla="*/ 1778000 h 1778000"/>
              <a:gd name="connsiteX59" fmla="*/ 838200 w 1032933"/>
              <a:gd name="connsiteY59" fmla="*/ 1752600 h 1778000"/>
              <a:gd name="connsiteX60" fmla="*/ 855133 w 1032933"/>
              <a:gd name="connsiteY60" fmla="*/ 1701800 h 1778000"/>
              <a:gd name="connsiteX61" fmla="*/ 880533 w 1032933"/>
              <a:gd name="connsiteY61" fmla="*/ 1651000 h 1778000"/>
              <a:gd name="connsiteX62" fmla="*/ 897467 w 1032933"/>
              <a:gd name="connsiteY62" fmla="*/ 1634067 h 1778000"/>
              <a:gd name="connsiteX63" fmla="*/ 948267 w 1032933"/>
              <a:gd name="connsiteY63" fmla="*/ 1617133 h 1778000"/>
              <a:gd name="connsiteX64" fmla="*/ 973667 w 1032933"/>
              <a:gd name="connsiteY64" fmla="*/ 1608667 h 1778000"/>
              <a:gd name="connsiteX65" fmla="*/ 990600 w 1032933"/>
              <a:gd name="connsiteY65" fmla="*/ 1591733 h 1778000"/>
              <a:gd name="connsiteX66" fmla="*/ 999067 w 1032933"/>
              <a:gd name="connsiteY66" fmla="*/ 1566333 h 1778000"/>
              <a:gd name="connsiteX67" fmla="*/ 1016000 w 1032933"/>
              <a:gd name="connsiteY67" fmla="*/ 1540933 h 1778000"/>
              <a:gd name="connsiteX68" fmla="*/ 1007533 w 1032933"/>
              <a:gd name="connsiteY68" fmla="*/ 1422400 h 1778000"/>
              <a:gd name="connsiteX69" fmla="*/ 999067 w 1032933"/>
              <a:gd name="connsiteY69" fmla="*/ 1388533 h 1778000"/>
              <a:gd name="connsiteX70" fmla="*/ 982133 w 1032933"/>
              <a:gd name="connsiteY70" fmla="*/ 1371600 h 1778000"/>
              <a:gd name="connsiteX71" fmla="*/ 965200 w 1032933"/>
              <a:gd name="connsiteY71" fmla="*/ 1346200 h 1778000"/>
              <a:gd name="connsiteX72" fmla="*/ 914400 w 1032933"/>
              <a:gd name="connsiteY72" fmla="*/ 1329267 h 1778000"/>
              <a:gd name="connsiteX73" fmla="*/ 889000 w 1032933"/>
              <a:gd name="connsiteY73" fmla="*/ 1286933 h 1778000"/>
              <a:gd name="connsiteX74" fmla="*/ 905933 w 1032933"/>
              <a:gd name="connsiteY74" fmla="*/ 1236133 h 1778000"/>
              <a:gd name="connsiteX75" fmla="*/ 897467 w 1032933"/>
              <a:gd name="connsiteY75" fmla="*/ 1143000 h 1778000"/>
              <a:gd name="connsiteX76" fmla="*/ 880533 w 1032933"/>
              <a:gd name="connsiteY76" fmla="*/ 1117600 h 1778000"/>
              <a:gd name="connsiteX77" fmla="*/ 863600 w 1032933"/>
              <a:gd name="connsiteY77" fmla="*/ 1066800 h 1778000"/>
              <a:gd name="connsiteX78" fmla="*/ 855133 w 1032933"/>
              <a:gd name="connsiteY78" fmla="*/ 1041400 h 1778000"/>
              <a:gd name="connsiteX79" fmla="*/ 863600 w 1032933"/>
              <a:gd name="connsiteY79" fmla="*/ 965200 h 1778000"/>
              <a:gd name="connsiteX80" fmla="*/ 872067 w 1032933"/>
              <a:gd name="connsiteY80" fmla="*/ 939800 h 1778000"/>
              <a:gd name="connsiteX81" fmla="*/ 897467 w 1032933"/>
              <a:gd name="connsiteY81" fmla="*/ 914400 h 1778000"/>
              <a:gd name="connsiteX82" fmla="*/ 914400 w 1032933"/>
              <a:gd name="connsiteY82" fmla="*/ 863600 h 1778000"/>
              <a:gd name="connsiteX83" fmla="*/ 922867 w 1032933"/>
              <a:gd name="connsiteY83" fmla="*/ 838200 h 1778000"/>
              <a:gd name="connsiteX84" fmla="*/ 956733 w 1032933"/>
              <a:gd name="connsiteY84" fmla="*/ 829733 h 1778000"/>
              <a:gd name="connsiteX85" fmla="*/ 982133 w 1032933"/>
              <a:gd name="connsiteY85" fmla="*/ 787400 h 1778000"/>
              <a:gd name="connsiteX86" fmla="*/ 1016000 w 1032933"/>
              <a:gd name="connsiteY86" fmla="*/ 753533 h 1778000"/>
              <a:gd name="connsiteX87" fmla="*/ 1024467 w 1032933"/>
              <a:gd name="connsiteY87" fmla="*/ 719667 h 1778000"/>
              <a:gd name="connsiteX88" fmla="*/ 1032933 w 1032933"/>
              <a:gd name="connsiteY88" fmla="*/ 694267 h 1778000"/>
              <a:gd name="connsiteX89" fmla="*/ 1024467 w 1032933"/>
              <a:gd name="connsiteY89" fmla="*/ 516467 h 1778000"/>
              <a:gd name="connsiteX90" fmla="*/ 1007533 w 1032933"/>
              <a:gd name="connsiteY90" fmla="*/ 465667 h 1778000"/>
              <a:gd name="connsiteX91" fmla="*/ 1016000 w 1032933"/>
              <a:gd name="connsiteY91" fmla="*/ 423333 h 1778000"/>
              <a:gd name="connsiteX92" fmla="*/ 1024467 w 1032933"/>
              <a:gd name="connsiteY92" fmla="*/ 397933 h 1778000"/>
              <a:gd name="connsiteX93" fmla="*/ 1016000 w 1032933"/>
              <a:gd name="connsiteY93" fmla="*/ 313267 h 1778000"/>
              <a:gd name="connsiteX94" fmla="*/ 1016000 w 1032933"/>
              <a:gd name="connsiteY94" fmla="*/ 30480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32933" h="1778000">
                <a:moveTo>
                  <a:pt x="1016000" y="304800"/>
                </a:moveTo>
                <a:cubicBezTo>
                  <a:pt x="1006122" y="300567"/>
                  <a:pt x="965406" y="293071"/>
                  <a:pt x="956733" y="287867"/>
                </a:cubicBezTo>
                <a:cubicBezTo>
                  <a:pt x="949888" y="283760"/>
                  <a:pt x="946033" y="275920"/>
                  <a:pt x="939800" y="270933"/>
                </a:cubicBezTo>
                <a:cubicBezTo>
                  <a:pt x="931854" y="264576"/>
                  <a:pt x="922867" y="259644"/>
                  <a:pt x="914400" y="254000"/>
                </a:cubicBezTo>
                <a:cubicBezTo>
                  <a:pt x="899080" y="231019"/>
                  <a:pt x="888238" y="211158"/>
                  <a:pt x="863600" y="194733"/>
                </a:cubicBezTo>
                <a:cubicBezTo>
                  <a:pt x="855133" y="189089"/>
                  <a:pt x="847728" y="181373"/>
                  <a:pt x="838200" y="177800"/>
                </a:cubicBezTo>
                <a:cubicBezTo>
                  <a:pt x="824726" y="172747"/>
                  <a:pt x="809978" y="172155"/>
                  <a:pt x="795867" y="169333"/>
                </a:cubicBezTo>
                <a:cubicBezTo>
                  <a:pt x="790222" y="163689"/>
                  <a:pt x="786073" y="155970"/>
                  <a:pt x="778933" y="152400"/>
                </a:cubicBezTo>
                <a:cubicBezTo>
                  <a:pt x="762968" y="144418"/>
                  <a:pt x="745066" y="141111"/>
                  <a:pt x="728133" y="135467"/>
                </a:cubicBezTo>
                <a:cubicBezTo>
                  <a:pt x="719666" y="132645"/>
                  <a:pt x="710159" y="131950"/>
                  <a:pt x="702733" y="127000"/>
                </a:cubicBezTo>
                <a:cubicBezTo>
                  <a:pt x="694266" y="121356"/>
                  <a:pt x="686686" y="114075"/>
                  <a:pt x="677333" y="110067"/>
                </a:cubicBezTo>
                <a:cubicBezTo>
                  <a:pt x="666638" y="105483"/>
                  <a:pt x="654612" y="104944"/>
                  <a:pt x="643467" y="101600"/>
                </a:cubicBezTo>
                <a:cubicBezTo>
                  <a:pt x="626371" y="96471"/>
                  <a:pt x="592667" y="84667"/>
                  <a:pt x="592667" y="84667"/>
                </a:cubicBezTo>
                <a:cubicBezTo>
                  <a:pt x="586008" y="64690"/>
                  <a:pt x="586636" y="53954"/>
                  <a:pt x="567267" y="42333"/>
                </a:cubicBezTo>
                <a:cubicBezTo>
                  <a:pt x="559614" y="37741"/>
                  <a:pt x="550334" y="36689"/>
                  <a:pt x="541867" y="33867"/>
                </a:cubicBezTo>
                <a:cubicBezTo>
                  <a:pt x="536222" y="28222"/>
                  <a:pt x="532073" y="20503"/>
                  <a:pt x="524933" y="16933"/>
                </a:cubicBezTo>
                <a:cubicBezTo>
                  <a:pt x="508968" y="8951"/>
                  <a:pt x="474133" y="0"/>
                  <a:pt x="474133" y="0"/>
                </a:cubicBezTo>
                <a:cubicBezTo>
                  <a:pt x="454378" y="2822"/>
                  <a:pt x="433799" y="2156"/>
                  <a:pt x="414867" y="8467"/>
                </a:cubicBezTo>
                <a:cubicBezTo>
                  <a:pt x="382554" y="19238"/>
                  <a:pt x="390195" y="95047"/>
                  <a:pt x="389467" y="101600"/>
                </a:cubicBezTo>
                <a:cubicBezTo>
                  <a:pt x="372534" y="98778"/>
                  <a:pt x="355425" y="96857"/>
                  <a:pt x="338667" y="93133"/>
                </a:cubicBezTo>
                <a:cubicBezTo>
                  <a:pt x="329955" y="91197"/>
                  <a:pt x="322018" y="86417"/>
                  <a:pt x="313267" y="84667"/>
                </a:cubicBezTo>
                <a:cubicBezTo>
                  <a:pt x="293698" y="80753"/>
                  <a:pt x="273756" y="79022"/>
                  <a:pt x="254000" y="76200"/>
                </a:cubicBezTo>
                <a:cubicBezTo>
                  <a:pt x="237067" y="79022"/>
                  <a:pt x="219958" y="80943"/>
                  <a:pt x="203200" y="84667"/>
                </a:cubicBezTo>
                <a:cubicBezTo>
                  <a:pt x="194488" y="86603"/>
                  <a:pt x="183375" y="86164"/>
                  <a:pt x="177800" y="93133"/>
                </a:cubicBezTo>
                <a:cubicBezTo>
                  <a:pt x="170531" y="102219"/>
                  <a:pt x="176602" y="117913"/>
                  <a:pt x="169333" y="127000"/>
                </a:cubicBezTo>
                <a:cubicBezTo>
                  <a:pt x="163758" y="133969"/>
                  <a:pt x="152514" y="133015"/>
                  <a:pt x="143933" y="135467"/>
                </a:cubicBezTo>
                <a:cubicBezTo>
                  <a:pt x="69515" y="156729"/>
                  <a:pt x="145568" y="132099"/>
                  <a:pt x="84667" y="152400"/>
                </a:cubicBezTo>
                <a:cubicBezTo>
                  <a:pt x="81845" y="225778"/>
                  <a:pt x="83054" y="299422"/>
                  <a:pt x="76200" y="372533"/>
                </a:cubicBezTo>
                <a:cubicBezTo>
                  <a:pt x="74534" y="390304"/>
                  <a:pt x="71888" y="410712"/>
                  <a:pt x="59267" y="423333"/>
                </a:cubicBezTo>
                <a:lnTo>
                  <a:pt x="42333" y="440267"/>
                </a:lnTo>
                <a:cubicBezTo>
                  <a:pt x="43392" y="456144"/>
                  <a:pt x="39066" y="552265"/>
                  <a:pt x="59267" y="592667"/>
                </a:cubicBezTo>
                <a:cubicBezTo>
                  <a:pt x="63818" y="601768"/>
                  <a:pt x="70556" y="609600"/>
                  <a:pt x="76200" y="618067"/>
                </a:cubicBezTo>
                <a:cubicBezTo>
                  <a:pt x="69796" y="682099"/>
                  <a:pt x="86984" y="690720"/>
                  <a:pt x="50800" y="719667"/>
                </a:cubicBezTo>
                <a:cubicBezTo>
                  <a:pt x="42854" y="726024"/>
                  <a:pt x="33867" y="730956"/>
                  <a:pt x="25400" y="736600"/>
                </a:cubicBezTo>
                <a:cubicBezTo>
                  <a:pt x="16839" y="749441"/>
                  <a:pt x="0" y="769874"/>
                  <a:pt x="0" y="787400"/>
                </a:cubicBezTo>
                <a:cubicBezTo>
                  <a:pt x="0" y="796325"/>
                  <a:pt x="4476" y="804818"/>
                  <a:pt x="8467" y="812800"/>
                </a:cubicBezTo>
                <a:cubicBezTo>
                  <a:pt x="25401" y="846669"/>
                  <a:pt x="22576" y="832554"/>
                  <a:pt x="50800" y="855133"/>
                </a:cubicBezTo>
                <a:cubicBezTo>
                  <a:pt x="57033" y="860120"/>
                  <a:pt x="62089" y="866422"/>
                  <a:pt x="67733" y="872067"/>
                </a:cubicBezTo>
                <a:cubicBezTo>
                  <a:pt x="69494" y="900246"/>
                  <a:pt x="45480" y="995875"/>
                  <a:pt x="93133" y="1024467"/>
                </a:cubicBezTo>
                <a:cubicBezTo>
                  <a:pt x="100786" y="1029059"/>
                  <a:pt x="110066" y="1030111"/>
                  <a:pt x="118533" y="1032933"/>
                </a:cubicBezTo>
                <a:cubicBezTo>
                  <a:pt x="141705" y="1102446"/>
                  <a:pt x="106748" y="992045"/>
                  <a:pt x="135467" y="1126067"/>
                </a:cubicBezTo>
                <a:cubicBezTo>
                  <a:pt x="139207" y="1143520"/>
                  <a:pt x="152400" y="1176867"/>
                  <a:pt x="152400" y="1176867"/>
                </a:cubicBezTo>
                <a:cubicBezTo>
                  <a:pt x="144038" y="1319023"/>
                  <a:pt x="138184" y="1322577"/>
                  <a:pt x="152400" y="1464733"/>
                </a:cubicBezTo>
                <a:cubicBezTo>
                  <a:pt x="153288" y="1473613"/>
                  <a:pt x="153605" y="1484946"/>
                  <a:pt x="160867" y="1490133"/>
                </a:cubicBezTo>
                <a:cubicBezTo>
                  <a:pt x="175392" y="1500508"/>
                  <a:pt x="194734" y="1501423"/>
                  <a:pt x="211667" y="1507067"/>
                </a:cubicBezTo>
                <a:lnTo>
                  <a:pt x="262467" y="1524000"/>
                </a:lnTo>
                <a:cubicBezTo>
                  <a:pt x="270934" y="1526822"/>
                  <a:pt x="279011" y="1531360"/>
                  <a:pt x="287867" y="1532467"/>
                </a:cubicBezTo>
                <a:lnTo>
                  <a:pt x="355600" y="1540933"/>
                </a:lnTo>
                <a:cubicBezTo>
                  <a:pt x="364067" y="1543755"/>
                  <a:pt x="374689" y="1543089"/>
                  <a:pt x="381000" y="1549400"/>
                </a:cubicBezTo>
                <a:cubicBezTo>
                  <a:pt x="387311" y="1555711"/>
                  <a:pt x="385476" y="1566818"/>
                  <a:pt x="389467" y="1574800"/>
                </a:cubicBezTo>
                <a:cubicBezTo>
                  <a:pt x="396358" y="1588583"/>
                  <a:pt x="418836" y="1618398"/>
                  <a:pt x="431800" y="1625600"/>
                </a:cubicBezTo>
                <a:cubicBezTo>
                  <a:pt x="447403" y="1634268"/>
                  <a:pt x="465667" y="1636889"/>
                  <a:pt x="482600" y="1642533"/>
                </a:cubicBezTo>
                <a:cubicBezTo>
                  <a:pt x="491067" y="1645355"/>
                  <a:pt x="500574" y="1646050"/>
                  <a:pt x="508000" y="1651000"/>
                </a:cubicBezTo>
                <a:cubicBezTo>
                  <a:pt x="516467" y="1656644"/>
                  <a:pt x="525674" y="1661311"/>
                  <a:pt x="533400" y="1667933"/>
                </a:cubicBezTo>
                <a:cubicBezTo>
                  <a:pt x="545522" y="1678323"/>
                  <a:pt x="552121" y="1696751"/>
                  <a:pt x="567267" y="1701800"/>
                </a:cubicBezTo>
                <a:cubicBezTo>
                  <a:pt x="575734" y="1704622"/>
                  <a:pt x="584865" y="1705933"/>
                  <a:pt x="592667" y="1710267"/>
                </a:cubicBezTo>
                <a:cubicBezTo>
                  <a:pt x="605334" y="1717304"/>
                  <a:pt x="655427" y="1756012"/>
                  <a:pt x="677333" y="1761067"/>
                </a:cubicBezTo>
                <a:cubicBezTo>
                  <a:pt x="702235" y="1766814"/>
                  <a:pt x="728133" y="1766711"/>
                  <a:pt x="753533" y="1769533"/>
                </a:cubicBezTo>
                <a:cubicBezTo>
                  <a:pt x="764822" y="1772355"/>
                  <a:pt x="775764" y="1778000"/>
                  <a:pt x="787400" y="1778000"/>
                </a:cubicBezTo>
                <a:cubicBezTo>
                  <a:pt x="804926" y="1778000"/>
                  <a:pt x="825359" y="1761161"/>
                  <a:pt x="838200" y="1752600"/>
                </a:cubicBezTo>
                <a:lnTo>
                  <a:pt x="855133" y="1701800"/>
                </a:lnTo>
                <a:cubicBezTo>
                  <a:pt x="864075" y="1674975"/>
                  <a:pt x="861777" y="1674444"/>
                  <a:pt x="880533" y="1651000"/>
                </a:cubicBezTo>
                <a:cubicBezTo>
                  <a:pt x="885520" y="1644767"/>
                  <a:pt x="890327" y="1637637"/>
                  <a:pt x="897467" y="1634067"/>
                </a:cubicBezTo>
                <a:cubicBezTo>
                  <a:pt x="913432" y="1626085"/>
                  <a:pt x="931334" y="1622777"/>
                  <a:pt x="948267" y="1617133"/>
                </a:cubicBezTo>
                <a:lnTo>
                  <a:pt x="973667" y="1608667"/>
                </a:lnTo>
                <a:cubicBezTo>
                  <a:pt x="979311" y="1603022"/>
                  <a:pt x="986493" y="1598578"/>
                  <a:pt x="990600" y="1591733"/>
                </a:cubicBezTo>
                <a:cubicBezTo>
                  <a:pt x="995192" y="1584080"/>
                  <a:pt x="995076" y="1574315"/>
                  <a:pt x="999067" y="1566333"/>
                </a:cubicBezTo>
                <a:cubicBezTo>
                  <a:pt x="1003618" y="1557232"/>
                  <a:pt x="1010356" y="1549400"/>
                  <a:pt x="1016000" y="1540933"/>
                </a:cubicBezTo>
                <a:cubicBezTo>
                  <a:pt x="1013178" y="1501422"/>
                  <a:pt x="1011907" y="1461769"/>
                  <a:pt x="1007533" y="1422400"/>
                </a:cubicBezTo>
                <a:cubicBezTo>
                  <a:pt x="1006248" y="1410835"/>
                  <a:pt x="1004271" y="1398941"/>
                  <a:pt x="999067" y="1388533"/>
                </a:cubicBezTo>
                <a:cubicBezTo>
                  <a:pt x="995497" y="1381393"/>
                  <a:pt x="987120" y="1377833"/>
                  <a:pt x="982133" y="1371600"/>
                </a:cubicBezTo>
                <a:cubicBezTo>
                  <a:pt x="975776" y="1363654"/>
                  <a:pt x="973829" y="1351593"/>
                  <a:pt x="965200" y="1346200"/>
                </a:cubicBezTo>
                <a:cubicBezTo>
                  <a:pt x="950064" y="1336740"/>
                  <a:pt x="914400" y="1329267"/>
                  <a:pt x="914400" y="1329267"/>
                </a:cubicBezTo>
                <a:cubicBezTo>
                  <a:pt x="902953" y="1317820"/>
                  <a:pt x="886802" y="1306716"/>
                  <a:pt x="889000" y="1286933"/>
                </a:cubicBezTo>
                <a:cubicBezTo>
                  <a:pt x="890971" y="1269193"/>
                  <a:pt x="905933" y="1236133"/>
                  <a:pt x="905933" y="1236133"/>
                </a:cubicBezTo>
                <a:cubicBezTo>
                  <a:pt x="903111" y="1205089"/>
                  <a:pt x="903999" y="1173480"/>
                  <a:pt x="897467" y="1143000"/>
                </a:cubicBezTo>
                <a:cubicBezTo>
                  <a:pt x="895335" y="1133050"/>
                  <a:pt x="884666" y="1126899"/>
                  <a:pt x="880533" y="1117600"/>
                </a:cubicBezTo>
                <a:cubicBezTo>
                  <a:pt x="873284" y="1101289"/>
                  <a:pt x="869244" y="1083733"/>
                  <a:pt x="863600" y="1066800"/>
                </a:cubicBezTo>
                <a:lnTo>
                  <a:pt x="855133" y="1041400"/>
                </a:lnTo>
                <a:cubicBezTo>
                  <a:pt x="857955" y="1016000"/>
                  <a:pt x="859398" y="990409"/>
                  <a:pt x="863600" y="965200"/>
                </a:cubicBezTo>
                <a:cubicBezTo>
                  <a:pt x="865067" y="956397"/>
                  <a:pt x="867116" y="947226"/>
                  <a:pt x="872067" y="939800"/>
                </a:cubicBezTo>
                <a:cubicBezTo>
                  <a:pt x="878709" y="929837"/>
                  <a:pt x="889000" y="922867"/>
                  <a:pt x="897467" y="914400"/>
                </a:cubicBezTo>
                <a:lnTo>
                  <a:pt x="914400" y="863600"/>
                </a:lnTo>
                <a:cubicBezTo>
                  <a:pt x="917222" y="855133"/>
                  <a:pt x="914209" y="840365"/>
                  <a:pt x="922867" y="838200"/>
                </a:cubicBezTo>
                <a:lnTo>
                  <a:pt x="956733" y="829733"/>
                </a:lnTo>
                <a:cubicBezTo>
                  <a:pt x="1019296" y="767174"/>
                  <a:pt x="927185" y="864328"/>
                  <a:pt x="982133" y="787400"/>
                </a:cubicBezTo>
                <a:cubicBezTo>
                  <a:pt x="991412" y="774409"/>
                  <a:pt x="1016000" y="753533"/>
                  <a:pt x="1016000" y="753533"/>
                </a:cubicBezTo>
                <a:cubicBezTo>
                  <a:pt x="1018822" y="742244"/>
                  <a:pt x="1021270" y="730855"/>
                  <a:pt x="1024467" y="719667"/>
                </a:cubicBezTo>
                <a:cubicBezTo>
                  <a:pt x="1026919" y="711086"/>
                  <a:pt x="1032933" y="703192"/>
                  <a:pt x="1032933" y="694267"/>
                </a:cubicBezTo>
                <a:cubicBezTo>
                  <a:pt x="1032933" y="634933"/>
                  <a:pt x="1031019" y="575438"/>
                  <a:pt x="1024467" y="516467"/>
                </a:cubicBezTo>
                <a:cubicBezTo>
                  <a:pt x="1022496" y="498727"/>
                  <a:pt x="1007533" y="465667"/>
                  <a:pt x="1007533" y="465667"/>
                </a:cubicBezTo>
                <a:cubicBezTo>
                  <a:pt x="1010355" y="451556"/>
                  <a:pt x="1012510" y="437294"/>
                  <a:pt x="1016000" y="423333"/>
                </a:cubicBezTo>
                <a:cubicBezTo>
                  <a:pt x="1018165" y="414675"/>
                  <a:pt x="1024467" y="406858"/>
                  <a:pt x="1024467" y="397933"/>
                </a:cubicBezTo>
                <a:cubicBezTo>
                  <a:pt x="1024467" y="369570"/>
                  <a:pt x="1020313" y="341300"/>
                  <a:pt x="1016000" y="313267"/>
                </a:cubicBezTo>
                <a:cubicBezTo>
                  <a:pt x="1011680" y="285190"/>
                  <a:pt x="1025878" y="309033"/>
                  <a:pt x="1016000" y="30480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6959600" y="4936067"/>
            <a:ext cx="807569" cy="913359"/>
          </a:xfrm>
          <a:custGeom>
            <a:avLst/>
            <a:gdLst>
              <a:gd name="connsiteX0" fmla="*/ 0 w 807569"/>
              <a:gd name="connsiteY0" fmla="*/ 872066 h 913359"/>
              <a:gd name="connsiteX1" fmla="*/ 8467 w 807569"/>
              <a:gd name="connsiteY1" fmla="*/ 804333 h 913359"/>
              <a:gd name="connsiteX2" fmla="*/ 33867 w 807569"/>
              <a:gd name="connsiteY2" fmla="*/ 787400 h 913359"/>
              <a:gd name="connsiteX3" fmla="*/ 50800 w 807569"/>
              <a:gd name="connsiteY3" fmla="*/ 770466 h 913359"/>
              <a:gd name="connsiteX4" fmla="*/ 59267 w 807569"/>
              <a:gd name="connsiteY4" fmla="*/ 728133 h 913359"/>
              <a:gd name="connsiteX5" fmla="*/ 67733 w 807569"/>
              <a:gd name="connsiteY5" fmla="*/ 702733 h 913359"/>
              <a:gd name="connsiteX6" fmla="*/ 50800 w 807569"/>
              <a:gd name="connsiteY6" fmla="*/ 618066 h 913359"/>
              <a:gd name="connsiteX7" fmla="*/ 59267 w 807569"/>
              <a:gd name="connsiteY7" fmla="*/ 558800 h 913359"/>
              <a:gd name="connsiteX8" fmla="*/ 101600 w 807569"/>
              <a:gd name="connsiteY8" fmla="*/ 550333 h 913359"/>
              <a:gd name="connsiteX9" fmla="*/ 127000 w 807569"/>
              <a:gd name="connsiteY9" fmla="*/ 541866 h 913359"/>
              <a:gd name="connsiteX10" fmla="*/ 135467 w 807569"/>
              <a:gd name="connsiteY10" fmla="*/ 448733 h 913359"/>
              <a:gd name="connsiteX11" fmla="*/ 169333 w 807569"/>
              <a:gd name="connsiteY11" fmla="*/ 397933 h 913359"/>
              <a:gd name="connsiteX12" fmla="*/ 203200 w 807569"/>
              <a:gd name="connsiteY12" fmla="*/ 364066 h 913359"/>
              <a:gd name="connsiteX13" fmla="*/ 237067 w 807569"/>
              <a:gd name="connsiteY13" fmla="*/ 330200 h 913359"/>
              <a:gd name="connsiteX14" fmla="*/ 245533 w 807569"/>
              <a:gd name="connsiteY14" fmla="*/ 304800 h 913359"/>
              <a:gd name="connsiteX15" fmla="*/ 279400 w 807569"/>
              <a:gd name="connsiteY15" fmla="*/ 262466 h 913359"/>
              <a:gd name="connsiteX16" fmla="*/ 330200 w 807569"/>
              <a:gd name="connsiteY16" fmla="*/ 245533 h 913359"/>
              <a:gd name="connsiteX17" fmla="*/ 347133 w 807569"/>
              <a:gd name="connsiteY17" fmla="*/ 220133 h 913359"/>
              <a:gd name="connsiteX18" fmla="*/ 355600 w 807569"/>
              <a:gd name="connsiteY18" fmla="*/ 194733 h 913359"/>
              <a:gd name="connsiteX19" fmla="*/ 381000 w 807569"/>
              <a:gd name="connsiteY19" fmla="*/ 177800 h 913359"/>
              <a:gd name="connsiteX20" fmla="*/ 397933 w 807569"/>
              <a:gd name="connsiteY20" fmla="*/ 160866 h 913359"/>
              <a:gd name="connsiteX21" fmla="*/ 448733 w 807569"/>
              <a:gd name="connsiteY21" fmla="*/ 152400 h 913359"/>
              <a:gd name="connsiteX22" fmla="*/ 516467 w 807569"/>
              <a:gd name="connsiteY22" fmla="*/ 135466 h 913359"/>
              <a:gd name="connsiteX23" fmla="*/ 541867 w 807569"/>
              <a:gd name="connsiteY23" fmla="*/ 118533 h 913359"/>
              <a:gd name="connsiteX24" fmla="*/ 558800 w 807569"/>
              <a:gd name="connsiteY24" fmla="*/ 93133 h 913359"/>
              <a:gd name="connsiteX25" fmla="*/ 609600 w 807569"/>
              <a:gd name="connsiteY25" fmla="*/ 67733 h 913359"/>
              <a:gd name="connsiteX26" fmla="*/ 685800 w 807569"/>
              <a:gd name="connsiteY26" fmla="*/ 67733 h 913359"/>
              <a:gd name="connsiteX27" fmla="*/ 702733 w 807569"/>
              <a:gd name="connsiteY27" fmla="*/ 42333 h 913359"/>
              <a:gd name="connsiteX28" fmla="*/ 762000 w 807569"/>
              <a:gd name="connsiteY28" fmla="*/ 0 h 913359"/>
              <a:gd name="connsiteX29" fmla="*/ 804333 w 807569"/>
              <a:gd name="connsiteY29" fmla="*/ 25400 h 913359"/>
              <a:gd name="connsiteX30" fmla="*/ 778933 w 807569"/>
              <a:gd name="connsiteY30" fmla="*/ 84666 h 913359"/>
              <a:gd name="connsiteX31" fmla="*/ 753533 w 807569"/>
              <a:gd name="connsiteY31" fmla="*/ 93133 h 913359"/>
              <a:gd name="connsiteX32" fmla="*/ 728133 w 807569"/>
              <a:gd name="connsiteY32" fmla="*/ 135466 h 913359"/>
              <a:gd name="connsiteX33" fmla="*/ 719667 w 807569"/>
              <a:gd name="connsiteY33" fmla="*/ 160866 h 913359"/>
              <a:gd name="connsiteX34" fmla="*/ 694267 w 807569"/>
              <a:gd name="connsiteY34" fmla="*/ 169333 h 913359"/>
              <a:gd name="connsiteX35" fmla="*/ 677333 w 807569"/>
              <a:gd name="connsiteY35" fmla="*/ 186266 h 913359"/>
              <a:gd name="connsiteX36" fmla="*/ 626533 w 807569"/>
              <a:gd name="connsiteY36" fmla="*/ 203200 h 913359"/>
              <a:gd name="connsiteX37" fmla="*/ 601133 w 807569"/>
              <a:gd name="connsiteY37" fmla="*/ 245533 h 913359"/>
              <a:gd name="connsiteX38" fmla="*/ 575733 w 807569"/>
              <a:gd name="connsiteY38" fmla="*/ 254000 h 913359"/>
              <a:gd name="connsiteX39" fmla="*/ 550333 w 807569"/>
              <a:gd name="connsiteY39" fmla="*/ 270933 h 913359"/>
              <a:gd name="connsiteX40" fmla="*/ 448733 w 807569"/>
              <a:gd name="connsiteY40" fmla="*/ 287866 h 913359"/>
              <a:gd name="connsiteX41" fmla="*/ 397933 w 807569"/>
              <a:gd name="connsiteY41" fmla="*/ 321733 h 913359"/>
              <a:gd name="connsiteX42" fmla="*/ 372533 w 807569"/>
              <a:gd name="connsiteY42" fmla="*/ 364066 h 913359"/>
              <a:gd name="connsiteX43" fmla="*/ 321733 w 807569"/>
              <a:gd name="connsiteY43" fmla="*/ 381000 h 913359"/>
              <a:gd name="connsiteX44" fmla="*/ 270933 w 807569"/>
              <a:gd name="connsiteY44" fmla="*/ 406400 h 913359"/>
              <a:gd name="connsiteX45" fmla="*/ 245533 w 807569"/>
              <a:gd name="connsiteY45" fmla="*/ 423333 h 913359"/>
              <a:gd name="connsiteX46" fmla="*/ 228600 w 807569"/>
              <a:gd name="connsiteY46" fmla="*/ 474133 h 913359"/>
              <a:gd name="connsiteX47" fmla="*/ 254000 w 807569"/>
              <a:gd name="connsiteY47" fmla="*/ 567266 h 913359"/>
              <a:gd name="connsiteX48" fmla="*/ 270933 w 807569"/>
              <a:gd name="connsiteY48" fmla="*/ 584200 h 913359"/>
              <a:gd name="connsiteX49" fmla="*/ 296333 w 807569"/>
              <a:gd name="connsiteY49" fmla="*/ 635000 h 913359"/>
              <a:gd name="connsiteX50" fmla="*/ 304800 w 807569"/>
              <a:gd name="connsiteY50" fmla="*/ 660400 h 913359"/>
              <a:gd name="connsiteX51" fmla="*/ 296333 w 807569"/>
              <a:gd name="connsiteY51" fmla="*/ 762000 h 913359"/>
              <a:gd name="connsiteX52" fmla="*/ 287867 w 807569"/>
              <a:gd name="connsiteY52" fmla="*/ 787400 h 913359"/>
              <a:gd name="connsiteX53" fmla="*/ 270933 w 807569"/>
              <a:gd name="connsiteY53" fmla="*/ 804333 h 913359"/>
              <a:gd name="connsiteX54" fmla="*/ 254000 w 807569"/>
              <a:gd name="connsiteY54" fmla="*/ 829733 h 913359"/>
              <a:gd name="connsiteX55" fmla="*/ 203200 w 807569"/>
              <a:gd name="connsiteY55" fmla="*/ 846666 h 913359"/>
              <a:gd name="connsiteX56" fmla="*/ 177800 w 807569"/>
              <a:gd name="connsiteY56" fmla="*/ 855133 h 913359"/>
              <a:gd name="connsiteX57" fmla="*/ 127000 w 807569"/>
              <a:gd name="connsiteY57" fmla="*/ 880533 h 913359"/>
              <a:gd name="connsiteX58" fmla="*/ 76200 w 807569"/>
              <a:gd name="connsiteY58" fmla="*/ 905933 h 913359"/>
              <a:gd name="connsiteX59" fmla="*/ 8467 w 807569"/>
              <a:gd name="connsiteY59" fmla="*/ 897466 h 913359"/>
              <a:gd name="connsiteX60" fmla="*/ 0 w 807569"/>
              <a:gd name="connsiteY60" fmla="*/ 872066 h 913359"/>
              <a:gd name="connsiteX61" fmla="*/ 0 w 807569"/>
              <a:gd name="connsiteY61" fmla="*/ 872066 h 913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807569" h="913359">
                <a:moveTo>
                  <a:pt x="0" y="872066"/>
                </a:moveTo>
                <a:cubicBezTo>
                  <a:pt x="1411" y="860777"/>
                  <a:pt x="16" y="825459"/>
                  <a:pt x="8467" y="804333"/>
                </a:cubicBezTo>
                <a:cubicBezTo>
                  <a:pt x="12246" y="794885"/>
                  <a:pt x="25921" y="793757"/>
                  <a:pt x="33867" y="787400"/>
                </a:cubicBezTo>
                <a:cubicBezTo>
                  <a:pt x="40100" y="782413"/>
                  <a:pt x="45156" y="776111"/>
                  <a:pt x="50800" y="770466"/>
                </a:cubicBezTo>
                <a:cubicBezTo>
                  <a:pt x="53622" y="756355"/>
                  <a:pt x="55777" y="742094"/>
                  <a:pt x="59267" y="728133"/>
                </a:cubicBezTo>
                <a:cubicBezTo>
                  <a:pt x="61431" y="719475"/>
                  <a:pt x="67733" y="711658"/>
                  <a:pt x="67733" y="702733"/>
                </a:cubicBezTo>
                <a:cubicBezTo>
                  <a:pt x="67733" y="681969"/>
                  <a:pt x="56395" y="640447"/>
                  <a:pt x="50800" y="618066"/>
                </a:cubicBezTo>
                <a:cubicBezTo>
                  <a:pt x="53622" y="598311"/>
                  <a:pt x="47293" y="574765"/>
                  <a:pt x="59267" y="558800"/>
                </a:cubicBezTo>
                <a:cubicBezTo>
                  <a:pt x="67901" y="547288"/>
                  <a:pt x="87639" y="553823"/>
                  <a:pt x="101600" y="550333"/>
                </a:cubicBezTo>
                <a:cubicBezTo>
                  <a:pt x="110258" y="548168"/>
                  <a:pt x="118533" y="544688"/>
                  <a:pt x="127000" y="541866"/>
                </a:cubicBezTo>
                <a:cubicBezTo>
                  <a:pt x="129822" y="510822"/>
                  <a:pt x="126671" y="478639"/>
                  <a:pt x="135467" y="448733"/>
                </a:cubicBezTo>
                <a:cubicBezTo>
                  <a:pt x="141209" y="429209"/>
                  <a:pt x="154943" y="412323"/>
                  <a:pt x="169333" y="397933"/>
                </a:cubicBezTo>
                <a:lnTo>
                  <a:pt x="203200" y="364066"/>
                </a:lnTo>
                <a:cubicBezTo>
                  <a:pt x="225779" y="296330"/>
                  <a:pt x="191910" y="375357"/>
                  <a:pt x="237067" y="330200"/>
                </a:cubicBezTo>
                <a:cubicBezTo>
                  <a:pt x="243378" y="323889"/>
                  <a:pt x="241542" y="312782"/>
                  <a:pt x="245533" y="304800"/>
                </a:cubicBezTo>
                <a:cubicBezTo>
                  <a:pt x="249520" y="296826"/>
                  <a:pt x="268902" y="267715"/>
                  <a:pt x="279400" y="262466"/>
                </a:cubicBezTo>
                <a:cubicBezTo>
                  <a:pt x="295365" y="254483"/>
                  <a:pt x="330200" y="245533"/>
                  <a:pt x="330200" y="245533"/>
                </a:cubicBezTo>
                <a:cubicBezTo>
                  <a:pt x="335844" y="237066"/>
                  <a:pt x="342582" y="229234"/>
                  <a:pt x="347133" y="220133"/>
                </a:cubicBezTo>
                <a:cubicBezTo>
                  <a:pt x="351124" y="212151"/>
                  <a:pt x="350025" y="201702"/>
                  <a:pt x="355600" y="194733"/>
                </a:cubicBezTo>
                <a:cubicBezTo>
                  <a:pt x="361957" y="186787"/>
                  <a:pt x="373054" y="184157"/>
                  <a:pt x="381000" y="177800"/>
                </a:cubicBezTo>
                <a:cubicBezTo>
                  <a:pt x="387233" y="172813"/>
                  <a:pt x="390459" y="163669"/>
                  <a:pt x="397933" y="160866"/>
                </a:cubicBezTo>
                <a:cubicBezTo>
                  <a:pt x="414007" y="154838"/>
                  <a:pt x="431843" y="155471"/>
                  <a:pt x="448733" y="152400"/>
                </a:cubicBezTo>
                <a:cubicBezTo>
                  <a:pt x="463916" y="149639"/>
                  <a:pt x="499680" y="143859"/>
                  <a:pt x="516467" y="135466"/>
                </a:cubicBezTo>
                <a:cubicBezTo>
                  <a:pt x="525568" y="130915"/>
                  <a:pt x="533400" y="124177"/>
                  <a:pt x="541867" y="118533"/>
                </a:cubicBezTo>
                <a:cubicBezTo>
                  <a:pt x="547511" y="110066"/>
                  <a:pt x="551605" y="100328"/>
                  <a:pt x="558800" y="93133"/>
                </a:cubicBezTo>
                <a:cubicBezTo>
                  <a:pt x="575212" y="76721"/>
                  <a:pt x="588943" y="74619"/>
                  <a:pt x="609600" y="67733"/>
                </a:cubicBezTo>
                <a:cubicBezTo>
                  <a:pt x="638892" y="77497"/>
                  <a:pt x="650038" y="85615"/>
                  <a:pt x="685800" y="67733"/>
                </a:cubicBezTo>
                <a:cubicBezTo>
                  <a:pt x="694901" y="63182"/>
                  <a:pt x="696111" y="50059"/>
                  <a:pt x="702733" y="42333"/>
                </a:cubicBezTo>
                <a:cubicBezTo>
                  <a:pt x="734875" y="4834"/>
                  <a:pt x="725946" y="12017"/>
                  <a:pt x="762000" y="0"/>
                </a:cubicBezTo>
                <a:cubicBezTo>
                  <a:pt x="771586" y="3195"/>
                  <a:pt x="802008" y="9128"/>
                  <a:pt x="804333" y="25400"/>
                </a:cubicBezTo>
                <a:cubicBezTo>
                  <a:pt x="807569" y="48054"/>
                  <a:pt x="798683" y="72816"/>
                  <a:pt x="778933" y="84666"/>
                </a:cubicBezTo>
                <a:cubicBezTo>
                  <a:pt x="771280" y="89258"/>
                  <a:pt x="762000" y="90311"/>
                  <a:pt x="753533" y="93133"/>
                </a:cubicBezTo>
                <a:cubicBezTo>
                  <a:pt x="729550" y="165086"/>
                  <a:pt x="762999" y="77357"/>
                  <a:pt x="728133" y="135466"/>
                </a:cubicBezTo>
                <a:cubicBezTo>
                  <a:pt x="723541" y="143119"/>
                  <a:pt x="725978" y="154555"/>
                  <a:pt x="719667" y="160866"/>
                </a:cubicBezTo>
                <a:cubicBezTo>
                  <a:pt x="713356" y="167177"/>
                  <a:pt x="702734" y="166511"/>
                  <a:pt x="694267" y="169333"/>
                </a:cubicBezTo>
                <a:cubicBezTo>
                  <a:pt x="688622" y="174977"/>
                  <a:pt x="684473" y="182696"/>
                  <a:pt x="677333" y="186266"/>
                </a:cubicBezTo>
                <a:cubicBezTo>
                  <a:pt x="661368" y="194248"/>
                  <a:pt x="626533" y="203200"/>
                  <a:pt x="626533" y="203200"/>
                </a:cubicBezTo>
                <a:cubicBezTo>
                  <a:pt x="619873" y="223181"/>
                  <a:pt x="620505" y="233910"/>
                  <a:pt x="601133" y="245533"/>
                </a:cubicBezTo>
                <a:cubicBezTo>
                  <a:pt x="593480" y="250125"/>
                  <a:pt x="583715" y="250009"/>
                  <a:pt x="575733" y="254000"/>
                </a:cubicBezTo>
                <a:cubicBezTo>
                  <a:pt x="566632" y="258551"/>
                  <a:pt x="559434" y="266382"/>
                  <a:pt x="550333" y="270933"/>
                </a:cubicBezTo>
                <a:cubicBezTo>
                  <a:pt x="521962" y="285118"/>
                  <a:pt x="472883" y="285183"/>
                  <a:pt x="448733" y="287866"/>
                </a:cubicBezTo>
                <a:cubicBezTo>
                  <a:pt x="431800" y="299155"/>
                  <a:pt x="404368" y="302426"/>
                  <a:pt x="397933" y="321733"/>
                </a:cubicBezTo>
                <a:cubicBezTo>
                  <a:pt x="392139" y="339115"/>
                  <a:pt x="391130" y="354768"/>
                  <a:pt x="372533" y="364066"/>
                </a:cubicBezTo>
                <a:cubicBezTo>
                  <a:pt x="356568" y="372048"/>
                  <a:pt x="336585" y="371099"/>
                  <a:pt x="321733" y="381000"/>
                </a:cubicBezTo>
                <a:cubicBezTo>
                  <a:pt x="248941" y="429527"/>
                  <a:pt x="341040" y="371347"/>
                  <a:pt x="270933" y="406400"/>
                </a:cubicBezTo>
                <a:cubicBezTo>
                  <a:pt x="261832" y="410951"/>
                  <a:pt x="254000" y="417689"/>
                  <a:pt x="245533" y="423333"/>
                </a:cubicBezTo>
                <a:cubicBezTo>
                  <a:pt x="239889" y="440266"/>
                  <a:pt x="225099" y="456630"/>
                  <a:pt x="228600" y="474133"/>
                </a:cubicBezTo>
                <a:cubicBezTo>
                  <a:pt x="231907" y="490666"/>
                  <a:pt x="243259" y="556524"/>
                  <a:pt x="254000" y="567266"/>
                </a:cubicBezTo>
                <a:lnTo>
                  <a:pt x="270933" y="584200"/>
                </a:lnTo>
                <a:cubicBezTo>
                  <a:pt x="292215" y="648044"/>
                  <a:pt x="263507" y="569348"/>
                  <a:pt x="296333" y="635000"/>
                </a:cubicBezTo>
                <a:cubicBezTo>
                  <a:pt x="300324" y="642982"/>
                  <a:pt x="301978" y="651933"/>
                  <a:pt x="304800" y="660400"/>
                </a:cubicBezTo>
                <a:cubicBezTo>
                  <a:pt x="301978" y="694267"/>
                  <a:pt x="300824" y="728314"/>
                  <a:pt x="296333" y="762000"/>
                </a:cubicBezTo>
                <a:cubicBezTo>
                  <a:pt x="295154" y="770846"/>
                  <a:pt x="292459" y="779747"/>
                  <a:pt x="287867" y="787400"/>
                </a:cubicBezTo>
                <a:cubicBezTo>
                  <a:pt x="283760" y="794245"/>
                  <a:pt x="275920" y="798100"/>
                  <a:pt x="270933" y="804333"/>
                </a:cubicBezTo>
                <a:cubicBezTo>
                  <a:pt x="264576" y="812279"/>
                  <a:pt x="262629" y="824340"/>
                  <a:pt x="254000" y="829733"/>
                </a:cubicBezTo>
                <a:cubicBezTo>
                  <a:pt x="238864" y="839193"/>
                  <a:pt x="220133" y="841022"/>
                  <a:pt x="203200" y="846666"/>
                </a:cubicBezTo>
                <a:cubicBezTo>
                  <a:pt x="194733" y="849488"/>
                  <a:pt x="185226" y="850183"/>
                  <a:pt x="177800" y="855133"/>
                </a:cubicBezTo>
                <a:cubicBezTo>
                  <a:pt x="105008" y="903660"/>
                  <a:pt x="197107" y="845480"/>
                  <a:pt x="127000" y="880533"/>
                </a:cubicBezTo>
                <a:cubicBezTo>
                  <a:pt x="61348" y="913359"/>
                  <a:pt x="140044" y="884651"/>
                  <a:pt x="76200" y="905933"/>
                </a:cubicBezTo>
                <a:cubicBezTo>
                  <a:pt x="53622" y="903111"/>
                  <a:pt x="29259" y="906707"/>
                  <a:pt x="8467" y="897466"/>
                </a:cubicBezTo>
                <a:cubicBezTo>
                  <a:pt x="312" y="893841"/>
                  <a:pt x="5575" y="879035"/>
                  <a:pt x="0" y="872066"/>
                </a:cubicBezTo>
                <a:lnTo>
                  <a:pt x="0" y="872066"/>
                </a:ln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6084168" y="1916832"/>
            <a:ext cx="477814" cy="559986"/>
          </a:xfrm>
          <a:custGeom>
            <a:avLst/>
            <a:gdLst>
              <a:gd name="connsiteX0" fmla="*/ 96814 w 477814"/>
              <a:gd name="connsiteY0" fmla="*/ 414866 h 559986"/>
              <a:gd name="connsiteX1" fmla="*/ 147614 w 477814"/>
              <a:gd name="connsiteY1" fmla="*/ 406400 h 559986"/>
              <a:gd name="connsiteX2" fmla="*/ 130680 w 477814"/>
              <a:gd name="connsiteY2" fmla="*/ 389466 h 559986"/>
              <a:gd name="connsiteX3" fmla="*/ 105280 w 477814"/>
              <a:gd name="connsiteY3" fmla="*/ 381000 h 559986"/>
              <a:gd name="connsiteX4" fmla="*/ 54480 w 477814"/>
              <a:gd name="connsiteY4" fmla="*/ 347133 h 559986"/>
              <a:gd name="connsiteX5" fmla="*/ 29080 w 477814"/>
              <a:gd name="connsiteY5" fmla="*/ 330200 h 559986"/>
              <a:gd name="connsiteX6" fmla="*/ 20614 w 477814"/>
              <a:gd name="connsiteY6" fmla="*/ 304800 h 559986"/>
              <a:gd name="connsiteX7" fmla="*/ 71414 w 477814"/>
              <a:gd name="connsiteY7" fmla="*/ 287866 h 559986"/>
              <a:gd name="connsiteX8" fmla="*/ 96814 w 477814"/>
              <a:gd name="connsiteY8" fmla="*/ 279400 h 559986"/>
              <a:gd name="connsiteX9" fmla="*/ 96814 w 477814"/>
              <a:gd name="connsiteY9" fmla="*/ 203200 h 559986"/>
              <a:gd name="connsiteX10" fmla="*/ 71414 w 477814"/>
              <a:gd name="connsiteY10" fmla="*/ 118533 h 559986"/>
              <a:gd name="connsiteX11" fmla="*/ 46014 w 477814"/>
              <a:gd name="connsiteY11" fmla="*/ 110066 h 559986"/>
              <a:gd name="connsiteX12" fmla="*/ 29080 w 477814"/>
              <a:gd name="connsiteY12" fmla="*/ 93133 h 559986"/>
              <a:gd name="connsiteX13" fmla="*/ 3680 w 477814"/>
              <a:gd name="connsiteY13" fmla="*/ 76200 h 559986"/>
              <a:gd name="connsiteX14" fmla="*/ 12147 w 477814"/>
              <a:gd name="connsiteY14" fmla="*/ 42333 h 559986"/>
              <a:gd name="connsiteX15" fmla="*/ 147614 w 477814"/>
              <a:gd name="connsiteY15" fmla="*/ 16933 h 559986"/>
              <a:gd name="connsiteX16" fmla="*/ 189947 w 477814"/>
              <a:gd name="connsiteY16" fmla="*/ 8466 h 559986"/>
              <a:gd name="connsiteX17" fmla="*/ 215347 w 477814"/>
              <a:gd name="connsiteY17" fmla="*/ 0 h 559986"/>
              <a:gd name="connsiteX18" fmla="*/ 308480 w 477814"/>
              <a:gd name="connsiteY18" fmla="*/ 8466 h 559986"/>
              <a:gd name="connsiteX19" fmla="*/ 316947 w 477814"/>
              <a:gd name="connsiteY19" fmla="*/ 33866 h 559986"/>
              <a:gd name="connsiteX20" fmla="*/ 283080 w 477814"/>
              <a:gd name="connsiteY20" fmla="*/ 101600 h 559986"/>
              <a:gd name="connsiteX21" fmla="*/ 257680 w 477814"/>
              <a:gd name="connsiteY21" fmla="*/ 118533 h 559986"/>
              <a:gd name="connsiteX22" fmla="*/ 240747 w 477814"/>
              <a:gd name="connsiteY22" fmla="*/ 143933 h 559986"/>
              <a:gd name="connsiteX23" fmla="*/ 240747 w 477814"/>
              <a:gd name="connsiteY23" fmla="*/ 194733 h 559986"/>
              <a:gd name="connsiteX24" fmla="*/ 266147 w 477814"/>
              <a:gd name="connsiteY24" fmla="*/ 211666 h 559986"/>
              <a:gd name="connsiteX25" fmla="*/ 367747 w 477814"/>
              <a:gd name="connsiteY25" fmla="*/ 211666 h 559986"/>
              <a:gd name="connsiteX26" fmla="*/ 376214 w 477814"/>
              <a:gd name="connsiteY26" fmla="*/ 237066 h 559986"/>
              <a:gd name="connsiteX27" fmla="*/ 393147 w 477814"/>
              <a:gd name="connsiteY27" fmla="*/ 254000 h 559986"/>
              <a:gd name="connsiteX28" fmla="*/ 410080 w 477814"/>
              <a:gd name="connsiteY28" fmla="*/ 279400 h 559986"/>
              <a:gd name="connsiteX29" fmla="*/ 477814 w 477814"/>
              <a:gd name="connsiteY29" fmla="*/ 287866 h 559986"/>
              <a:gd name="connsiteX30" fmla="*/ 469347 w 477814"/>
              <a:gd name="connsiteY30" fmla="*/ 347133 h 559986"/>
              <a:gd name="connsiteX31" fmla="*/ 460880 w 477814"/>
              <a:gd name="connsiteY31" fmla="*/ 372533 h 559986"/>
              <a:gd name="connsiteX32" fmla="*/ 410080 w 477814"/>
              <a:gd name="connsiteY32" fmla="*/ 389466 h 559986"/>
              <a:gd name="connsiteX33" fmla="*/ 376214 w 477814"/>
              <a:gd name="connsiteY33" fmla="*/ 431800 h 559986"/>
              <a:gd name="connsiteX34" fmla="*/ 367747 w 477814"/>
              <a:gd name="connsiteY34" fmla="*/ 508000 h 559986"/>
              <a:gd name="connsiteX35" fmla="*/ 342347 w 477814"/>
              <a:gd name="connsiteY35" fmla="*/ 524933 h 559986"/>
              <a:gd name="connsiteX36" fmla="*/ 291547 w 477814"/>
              <a:gd name="connsiteY36" fmla="*/ 550333 h 559986"/>
              <a:gd name="connsiteX37" fmla="*/ 181480 w 477814"/>
              <a:gd name="connsiteY37" fmla="*/ 541866 h 559986"/>
              <a:gd name="connsiteX38" fmla="*/ 156080 w 477814"/>
              <a:gd name="connsiteY38" fmla="*/ 533400 h 559986"/>
              <a:gd name="connsiteX39" fmla="*/ 122214 w 477814"/>
              <a:gd name="connsiteY39" fmla="*/ 499533 h 559986"/>
              <a:gd name="connsiteX40" fmla="*/ 130680 w 477814"/>
              <a:gd name="connsiteY40" fmla="*/ 457200 h 559986"/>
              <a:gd name="connsiteX41" fmla="*/ 139147 w 477814"/>
              <a:gd name="connsiteY41" fmla="*/ 431800 h 559986"/>
              <a:gd name="connsiteX42" fmla="*/ 105280 w 477814"/>
              <a:gd name="connsiteY42" fmla="*/ 423333 h 559986"/>
              <a:gd name="connsiteX43" fmla="*/ 79880 w 477814"/>
              <a:gd name="connsiteY43" fmla="*/ 414866 h 559986"/>
              <a:gd name="connsiteX44" fmla="*/ 96814 w 477814"/>
              <a:gd name="connsiteY44" fmla="*/ 414866 h 559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77814" h="559986">
                <a:moveTo>
                  <a:pt x="96814" y="414866"/>
                </a:moveTo>
                <a:cubicBezTo>
                  <a:pt x="113747" y="412044"/>
                  <a:pt x="133881" y="416700"/>
                  <a:pt x="147614" y="406400"/>
                </a:cubicBezTo>
                <a:cubicBezTo>
                  <a:pt x="154000" y="401610"/>
                  <a:pt x="137525" y="393573"/>
                  <a:pt x="130680" y="389466"/>
                </a:cubicBezTo>
                <a:cubicBezTo>
                  <a:pt x="123027" y="384874"/>
                  <a:pt x="113747" y="383822"/>
                  <a:pt x="105280" y="381000"/>
                </a:cubicBezTo>
                <a:lnTo>
                  <a:pt x="54480" y="347133"/>
                </a:lnTo>
                <a:lnTo>
                  <a:pt x="29080" y="330200"/>
                </a:lnTo>
                <a:cubicBezTo>
                  <a:pt x="26258" y="321733"/>
                  <a:pt x="14303" y="311111"/>
                  <a:pt x="20614" y="304800"/>
                </a:cubicBezTo>
                <a:cubicBezTo>
                  <a:pt x="33235" y="292179"/>
                  <a:pt x="54481" y="293510"/>
                  <a:pt x="71414" y="287866"/>
                </a:cubicBezTo>
                <a:lnTo>
                  <a:pt x="96814" y="279400"/>
                </a:lnTo>
                <a:cubicBezTo>
                  <a:pt x="110980" y="236899"/>
                  <a:pt x="106225" y="264371"/>
                  <a:pt x="96814" y="203200"/>
                </a:cubicBezTo>
                <a:cubicBezTo>
                  <a:pt x="92784" y="177004"/>
                  <a:pt x="96420" y="138538"/>
                  <a:pt x="71414" y="118533"/>
                </a:cubicBezTo>
                <a:cubicBezTo>
                  <a:pt x="64445" y="112958"/>
                  <a:pt x="54481" y="112888"/>
                  <a:pt x="46014" y="110066"/>
                </a:cubicBezTo>
                <a:cubicBezTo>
                  <a:pt x="40369" y="104422"/>
                  <a:pt x="35313" y="98120"/>
                  <a:pt x="29080" y="93133"/>
                </a:cubicBezTo>
                <a:cubicBezTo>
                  <a:pt x="21134" y="86776"/>
                  <a:pt x="6898" y="85853"/>
                  <a:pt x="3680" y="76200"/>
                </a:cubicBezTo>
                <a:cubicBezTo>
                  <a:pt x="0" y="65161"/>
                  <a:pt x="3312" y="49906"/>
                  <a:pt x="12147" y="42333"/>
                </a:cubicBezTo>
                <a:cubicBezTo>
                  <a:pt x="36094" y="21807"/>
                  <a:pt x="130614" y="18633"/>
                  <a:pt x="147614" y="16933"/>
                </a:cubicBezTo>
                <a:cubicBezTo>
                  <a:pt x="161725" y="14111"/>
                  <a:pt x="175986" y="11956"/>
                  <a:pt x="189947" y="8466"/>
                </a:cubicBezTo>
                <a:cubicBezTo>
                  <a:pt x="198605" y="6302"/>
                  <a:pt x="206422" y="0"/>
                  <a:pt x="215347" y="0"/>
                </a:cubicBezTo>
                <a:cubicBezTo>
                  <a:pt x="246519" y="0"/>
                  <a:pt x="277436" y="5644"/>
                  <a:pt x="308480" y="8466"/>
                </a:cubicBezTo>
                <a:cubicBezTo>
                  <a:pt x="311302" y="16933"/>
                  <a:pt x="317932" y="24996"/>
                  <a:pt x="316947" y="33866"/>
                </a:cubicBezTo>
                <a:cubicBezTo>
                  <a:pt x="313339" y="66343"/>
                  <a:pt x="305547" y="83626"/>
                  <a:pt x="283080" y="101600"/>
                </a:cubicBezTo>
                <a:cubicBezTo>
                  <a:pt x="275134" y="107957"/>
                  <a:pt x="266147" y="112889"/>
                  <a:pt x="257680" y="118533"/>
                </a:cubicBezTo>
                <a:cubicBezTo>
                  <a:pt x="252036" y="127000"/>
                  <a:pt x="245298" y="134832"/>
                  <a:pt x="240747" y="143933"/>
                </a:cubicBezTo>
                <a:cubicBezTo>
                  <a:pt x="232063" y="161301"/>
                  <a:pt x="226852" y="177365"/>
                  <a:pt x="240747" y="194733"/>
                </a:cubicBezTo>
                <a:cubicBezTo>
                  <a:pt x="247104" y="202679"/>
                  <a:pt x="257680" y="206022"/>
                  <a:pt x="266147" y="211666"/>
                </a:cubicBezTo>
                <a:cubicBezTo>
                  <a:pt x="290172" y="208234"/>
                  <a:pt x="341531" y="194189"/>
                  <a:pt x="367747" y="211666"/>
                </a:cubicBezTo>
                <a:cubicBezTo>
                  <a:pt x="375173" y="216616"/>
                  <a:pt x="371622" y="229413"/>
                  <a:pt x="376214" y="237066"/>
                </a:cubicBezTo>
                <a:cubicBezTo>
                  <a:pt x="380321" y="243911"/>
                  <a:pt x="388160" y="247767"/>
                  <a:pt x="393147" y="254000"/>
                </a:cubicBezTo>
                <a:cubicBezTo>
                  <a:pt x="399504" y="261946"/>
                  <a:pt x="400632" y="275621"/>
                  <a:pt x="410080" y="279400"/>
                </a:cubicBezTo>
                <a:cubicBezTo>
                  <a:pt x="431206" y="287850"/>
                  <a:pt x="455236" y="285044"/>
                  <a:pt x="477814" y="287866"/>
                </a:cubicBezTo>
                <a:cubicBezTo>
                  <a:pt x="474992" y="307622"/>
                  <a:pt x="473261" y="327564"/>
                  <a:pt x="469347" y="347133"/>
                </a:cubicBezTo>
                <a:cubicBezTo>
                  <a:pt x="467597" y="355884"/>
                  <a:pt x="468142" y="367346"/>
                  <a:pt x="460880" y="372533"/>
                </a:cubicBezTo>
                <a:cubicBezTo>
                  <a:pt x="446355" y="382908"/>
                  <a:pt x="410080" y="389466"/>
                  <a:pt x="410080" y="389466"/>
                </a:cubicBezTo>
                <a:cubicBezTo>
                  <a:pt x="399916" y="399630"/>
                  <a:pt x="379774" y="417560"/>
                  <a:pt x="376214" y="431800"/>
                </a:cubicBezTo>
                <a:cubicBezTo>
                  <a:pt x="370016" y="456593"/>
                  <a:pt x="376481" y="483982"/>
                  <a:pt x="367747" y="508000"/>
                </a:cubicBezTo>
                <a:cubicBezTo>
                  <a:pt x="364270" y="517563"/>
                  <a:pt x="351448" y="520382"/>
                  <a:pt x="342347" y="524933"/>
                </a:cubicBezTo>
                <a:cubicBezTo>
                  <a:pt x="272240" y="559986"/>
                  <a:pt x="364339" y="501806"/>
                  <a:pt x="291547" y="550333"/>
                </a:cubicBezTo>
                <a:cubicBezTo>
                  <a:pt x="254858" y="547511"/>
                  <a:pt x="217993" y="546430"/>
                  <a:pt x="181480" y="541866"/>
                </a:cubicBezTo>
                <a:cubicBezTo>
                  <a:pt x="172624" y="540759"/>
                  <a:pt x="162391" y="539711"/>
                  <a:pt x="156080" y="533400"/>
                </a:cubicBezTo>
                <a:cubicBezTo>
                  <a:pt x="110923" y="488243"/>
                  <a:pt x="189950" y="522112"/>
                  <a:pt x="122214" y="499533"/>
                </a:cubicBezTo>
                <a:cubicBezTo>
                  <a:pt x="125036" y="485422"/>
                  <a:pt x="127190" y="471161"/>
                  <a:pt x="130680" y="457200"/>
                </a:cubicBezTo>
                <a:cubicBezTo>
                  <a:pt x="132845" y="448542"/>
                  <a:pt x="144502" y="438940"/>
                  <a:pt x="139147" y="431800"/>
                </a:cubicBezTo>
                <a:cubicBezTo>
                  <a:pt x="132165" y="422491"/>
                  <a:pt x="116469" y="426530"/>
                  <a:pt x="105280" y="423333"/>
                </a:cubicBezTo>
                <a:cubicBezTo>
                  <a:pt x="96699" y="420881"/>
                  <a:pt x="86191" y="421177"/>
                  <a:pt x="79880" y="414866"/>
                </a:cubicBezTo>
                <a:lnTo>
                  <a:pt x="96814" y="414866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/>
          <a:srcRect l="21304" t="3563" r="21693" b="9813"/>
          <a:stretch>
            <a:fillRect/>
          </a:stretch>
        </p:blipFill>
        <p:spPr bwMode="auto">
          <a:xfrm>
            <a:off x="3707904" y="5843331"/>
            <a:ext cx="1187624" cy="101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l="21303" t="11438" r="20586" b="17688"/>
          <a:stretch>
            <a:fillRect/>
          </a:stretch>
        </p:blipFill>
        <p:spPr bwMode="auto">
          <a:xfrm>
            <a:off x="8028806" y="6093296"/>
            <a:ext cx="111519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 l="21775" t="10626" r="21221" b="9641"/>
          <a:stretch>
            <a:fillRect/>
          </a:stretch>
        </p:blipFill>
        <p:spPr bwMode="auto">
          <a:xfrm>
            <a:off x="2699792" y="6121841"/>
            <a:ext cx="936104" cy="73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50867E-6 L 0.0059 -0.8448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4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31214E-6 L 0.27171 -0.07861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0" y="-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 animBg="1"/>
      <p:bldP spid="20" grpId="0" animBg="1"/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  <p:bldP spid="34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30 geo7ast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9188"/>
            <a:ext cx="4788024" cy="65288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2932"/>
            <a:ext cx="7056784" cy="2511152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3.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Особенности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КЛИМАТа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Pictures\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l="21857" t="15375" r="21693" b="49188"/>
          <a:stretch>
            <a:fillRect/>
          </a:stretch>
        </p:blipFill>
        <p:spPr bwMode="auto">
          <a:xfrm>
            <a:off x="0" y="4265712"/>
            <a:ext cx="73448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 l="24266" t="15992" r="23584" b="16839"/>
          <a:stretch>
            <a:fillRect/>
          </a:stretch>
        </p:blipFill>
        <p:spPr bwMode="auto">
          <a:xfrm>
            <a:off x="2879304" y="0"/>
            <a:ext cx="626469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Крупнейшие реки и озера Африки 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400" decel="100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400" decel="100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00" decel="100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00" decel="100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Pictures\cCfGoW4Z8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2096"/>
            <a:ext cx="9144000" cy="6755904"/>
          </a:xfrm>
          <a:prstGeom prst="rect">
            <a:avLst/>
          </a:prstGeom>
          <a:noFill/>
        </p:spPr>
      </p:pic>
      <p:pic>
        <p:nvPicPr>
          <p:cNvPr id="5" name="Picture 2" descr="http://www.retravel.ru/netcat_files/856/1409/h_015f0ca9cf0c7c9702046440453d9e0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9446" y="903590"/>
            <a:ext cx="1785950" cy="1339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8" descr="http://www.eurolab.ua/img/st_img/07_10/tanganika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212976"/>
            <a:ext cx="1667597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 descr="http://upload.wikimedia.org/wikipedia/commons/7/7d/Flickr_-_Dan_Lundberg_-_1997_%5E270A-24_Niger_Ri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348880"/>
            <a:ext cx="2071702" cy="1110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2" descr="http://batona.net/uploads/posts/2012-03/1332806067_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204864"/>
            <a:ext cx="1721840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2" descr="http://900igr.net/datai/geografija/Vnutrennie-vody-Afriki/0015-015-Reka-Oranzhevaja-nazvana-tak-v-chest-Vilgelma-Oranskogo-rukovoditelj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8" y="4684172"/>
            <a:ext cx="2880320" cy="2173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5. Природные зоны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pic>
        <p:nvPicPr>
          <p:cNvPr id="41986" name="Picture 2" descr="C:\Users\User\Pictures\Природа, растения и животные Африки_files\Africa_jivotnie_6-500x3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499" y="1412776"/>
            <a:ext cx="4762501" cy="3181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7" name="Picture 3" descr="C:\Users\User\Pictures\Природа, растения и животные Африки_files\Africa_rasteniya_2-500x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4546260" cy="3027809"/>
          </a:xfrm>
          <a:prstGeom prst="rect">
            <a:avLst/>
          </a:prstGeom>
          <a:noFill/>
        </p:spPr>
      </p:pic>
      <p:pic>
        <p:nvPicPr>
          <p:cNvPr id="41988" name="Picture 4" descr="C:\Users\User\Pictures\Природа, растения и животные Африки_files\Africa_jivotnie_2-500x3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667125"/>
            <a:ext cx="4762500" cy="3190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88224" y="0"/>
            <a:ext cx="2555776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b="1" dirty="0" smtClean="0">
                <a:solidFill>
                  <a:srgbClr val="C00000"/>
                </a:solidFill>
              </a:rPr>
              <a:t>Природные зоны:</a:t>
            </a:r>
          </a:p>
          <a:p>
            <a:pPr>
              <a:buNone/>
            </a:pPr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Жестколистные вечнозелёные леса и кустарники;</a:t>
            </a:r>
          </a:p>
          <a:p>
            <a:pPr>
              <a:buNone/>
            </a:pPr>
            <a:r>
              <a:rPr lang="ru-RU" sz="22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Пустыни и полупустыни</a:t>
            </a:r>
            <a:endParaRPr lang="ru-RU" sz="2600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2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Саванны и редколесья;</a:t>
            </a:r>
          </a:p>
          <a:p>
            <a:pPr>
              <a:buNone/>
            </a:pPr>
            <a:r>
              <a:rPr lang="ru-RU" sz="22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Переменно - влажные леса</a:t>
            </a:r>
          </a:p>
          <a:p>
            <a:pPr>
              <a:buNone/>
            </a:pPr>
            <a:r>
              <a:rPr lang="ru-RU" sz="22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Влажные экваториальные леса</a:t>
            </a:r>
          </a:p>
          <a:p>
            <a:pPr>
              <a:buNone/>
            </a:pPr>
            <a:endParaRPr lang="ru-RU" sz="1800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  <a:p>
            <a:pPr>
              <a:buNone/>
            </a:pP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ac6897b0b41c57c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658822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2862" y="3071834"/>
            <a:ext cx="32476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Влажные экваториальные леса</a:t>
            </a:r>
            <a:endParaRPr lang="ru-RU" sz="1400" b="1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2927" y="2571768"/>
            <a:ext cx="2916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Переменно - влажные леса</a:t>
            </a:r>
            <a:endParaRPr lang="ru-RU" sz="1400" b="1" dirty="0">
              <a:ln>
                <a:solidFill>
                  <a:sysClr val="windowText" lastClr="000000"/>
                </a:solidFill>
              </a:ln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927" y="3643338"/>
            <a:ext cx="2916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Переменно - влажные леса</a:t>
            </a:r>
            <a:endParaRPr lang="ru-RU" sz="1400" b="1" dirty="0">
              <a:ln>
                <a:solidFill>
                  <a:sysClr val="windowText" lastClr="000000"/>
                </a:solidFill>
              </a:ln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2204864"/>
            <a:ext cx="2456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Саванны и редколесья</a:t>
            </a:r>
            <a:endParaRPr lang="ru-RU" sz="1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1820" y="4071966"/>
            <a:ext cx="2456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Саванны и редколесья</a:t>
            </a:r>
            <a:endParaRPr lang="ru-RU" sz="1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3192" y="5143536"/>
            <a:ext cx="1535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Пустыни и полупустыни</a:t>
            </a:r>
            <a:endParaRPr lang="ru-RU" sz="1400" b="1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20250" y="142876"/>
            <a:ext cx="4912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Жестколистные вечнозелёные леса и кустарники</a:t>
            </a:r>
            <a:endParaRPr lang="ru-RU" sz="14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63324" y="5643602"/>
            <a:ext cx="3146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Жестколистные вечнозелёные леса и кустарники</a:t>
            </a:r>
            <a:endParaRPr lang="ru-RU" sz="14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48746" y="714380"/>
            <a:ext cx="32559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САХАРА</a:t>
            </a:r>
            <a:endParaRPr lang="ru-RU" sz="5400" b="1" cap="none" spc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ed45b3b73c270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0839" y="0"/>
            <a:ext cx="6786578" cy="6858000"/>
          </a:xfrm>
          <a:prstGeom prst="rect">
            <a:avLst/>
          </a:prstGeom>
        </p:spPr>
      </p:pic>
      <p:pic>
        <p:nvPicPr>
          <p:cNvPr id="5122" name="Picture 2" descr="C:\Users\User\Pictures\slide_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450" y="3874740"/>
            <a:ext cx="4494204" cy="2708920"/>
          </a:xfrm>
          <a:prstGeom prst="rect">
            <a:avLst/>
          </a:prstGeom>
          <a:noFill/>
        </p:spPr>
      </p:pic>
      <p:pic>
        <p:nvPicPr>
          <p:cNvPr id="2050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692696"/>
            <a:ext cx="443943" cy="295424"/>
          </a:xfrm>
          <a:prstGeom prst="rect">
            <a:avLst/>
          </a:prstGeom>
          <a:noFill/>
        </p:spPr>
      </p:pic>
      <p:pic>
        <p:nvPicPr>
          <p:cNvPr id="2051" name="Picture 3" descr="C:\Users\User\Pictures\images (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836712"/>
            <a:ext cx="463603" cy="347255"/>
          </a:xfrm>
          <a:prstGeom prst="rect">
            <a:avLst/>
          </a:prstGeom>
          <a:noFill/>
        </p:spPr>
      </p:pic>
      <p:pic>
        <p:nvPicPr>
          <p:cNvPr id="8" name="Picture 3" descr="C:\Users\User\Pictures\images (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1196752"/>
            <a:ext cx="450669" cy="337567"/>
          </a:xfrm>
          <a:prstGeom prst="rect">
            <a:avLst/>
          </a:prstGeom>
          <a:noFill/>
        </p:spPr>
      </p:pic>
      <p:pic>
        <p:nvPicPr>
          <p:cNvPr id="9" name="Picture 3" descr="C:\Users\User\Pictures\images (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052736"/>
            <a:ext cx="450669" cy="337567"/>
          </a:xfrm>
          <a:prstGeom prst="rect">
            <a:avLst/>
          </a:prstGeom>
          <a:noFill/>
        </p:spPr>
      </p:pic>
      <p:pic>
        <p:nvPicPr>
          <p:cNvPr id="10" name="Picture 3" descr="C:\Users\User\Pictures\images (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780928"/>
            <a:ext cx="450669" cy="337567"/>
          </a:xfrm>
          <a:prstGeom prst="rect">
            <a:avLst/>
          </a:prstGeom>
          <a:noFill/>
        </p:spPr>
      </p:pic>
      <p:pic>
        <p:nvPicPr>
          <p:cNvPr id="11" name="Picture 3" descr="C:\Users\User\Pictures\images (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356992"/>
            <a:ext cx="450669" cy="337567"/>
          </a:xfrm>
          <a:prstGeom prst="rect">
            <a:avLst/>
          </a:prstGeom>
          <a:noFill/>
        </p:spPr>
      </p:pic>
      <p:pic>
        <p:nvPicPr>
          <p:cNvPr id="12" name="Picture 3" descr="C:\Users\User\Pictures\images (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789040"/>
            <a:ext cx="450669" cy="337567"/>
          </a:xfrm>
          <a:prstGeom prst="rect">
            <a:avLst/>
          </a:prstGeom>
          <a:noFill/>
        </p:spPr>
      </p:pic>
      <p:pic>
        <p:nvPicPr>
          <p:cNvPr id="13" name="Picture 3" descr="C:\Users\User\Pictures\images (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221088"/>
            <a:ext cx="450669" cy="337567"/>
          </a:xfrm>
          <a:prstGeom prst="rect">
            <a:avLst/>
          </a:prstGeom>
          <a:noFill/>
        </p:spPr>
      </p:pic>
      <p:pic>
        <p:nvPicPr>
          <p:cNvPr id="14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420888"/>
            <a:ext cx="443943" cy="295424"/>
          </a:xfrm>
          <a:prstGeom prst="rect">
            <a:avLst/>
          </a:prstGeom>
          <a:noFill/>
        </p:spPr>
      </p:pic>
      <p:pic>
        <p:nvPicPr>
          <p:cNvPr id="15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780928"/>
            <a:ext cx="443943" cy="295424"/>
          </a:xfrm>
          <a:prstGeom prst="rect">
            <a:avLst/>
          </a:prstGeom>
          <a:noFill/>
        </p:spPr>
      </p:pic>
      <p:pic>
        <p:nvPicPr>
          <p:cNvPr id="16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340768"/>
            <a:ext cx="443943" cy="295424"/>
          </a:xfrm>
          <a:prstGeom prst="rect">
            <a:avLst/>
          </a:prstGeom>
          <a:noFill/>
        </p:spPr>
      </p:pic>
      <p:pic>
        <p:nvPicPr>
          <p:cNvPr id="17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836712"/>
            <a:ext cx="443943" cy="295424"/>
          </a:xfrm>
          <a:prstGeom prst="rect">
            <a:avLst/>
          </a:prstGeom>
          <a:noFill/>
        </p:spPr>
      </p:pic>
      <p:pic>
        <p:nvPicPr>
          <p:cNvPr id="18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0"/>
            <a:ext cx="443943" cy="295424"/>
          </a:xfrm>
          <a:prstGeom prst="rect">
            <a:avLst/>
          </a:prstGeom>
          <a:noFill/>
        </p:spPr>
      </p:pic>
      <p:pic>
        <p:nvPicPr>
          <p:cNvPr id="19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005064"/>
            <a:ext cx="443943" cy="295424"/>
          </a:xfrm>
          <a:prstGeom prst="rect">
            <a:avLst/>
          </a:prstGeom>
          <a:noFill/>
        </p:spPr>
      </p:pic>
      <p:pic>
        <p:nvPicPr>
          <p:cNvPr id="20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5589240"/>
            <a:ext cx="443943" cy="295424"/>
          </a:xfrm>
          <a:prstGeom prst="rect">
            <a:avLst/>
          </a:prstGeom>
          <a:noFill/>
        </p:spPr>
      </p:pic>
      <p:pic>
        <p:nvPicPr>
          <p:cNvPr id="21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437112"/>
            <a:ext cx="443943" cy="295424"/>
          </a:xfrm>
          <a:prstGeom prst="rect">
            <a:avLst/>
          </a:prstGeom>
          <a:noFill/>
        </p:spPr>
      </p:pic>
      <p:pic>
        <p:nvPicPr>
          <p:cNvPr id="22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924944"/>
            <a:ext cx="443943" cy="295424"/>
          </a:xfrm>
          <a:prstGeom prst="rect">
            <a:avLst/>
          </a:prstGeom>
          <a:noFill/>
        </p:spPr>
      </p:pic>
      <p:pic>
        <p:nvPicPr>
          <p:cNvPr id="23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5445224"/>
            <a:ext cx="335733" cy="223416"/>
          </a:xfrm>
          <a:prstGeom prst="rect">
            <a:avLst/>
          </a:prstGeom>
          <a:noFill/>
        </p:spPr>
      </p:pic>
      <p:pic>
        <p:nvPicPr>
          <p:cNvPr id="24" name="Picture 2" descr="C:\Users\User\Pictures\images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4869160"/>
            <a:ext cx="335733" cy="223416"/>
          </a:xfrm>
          <a:prstGeom prst="rect">
            <a:avLst/>
          </a:prstGeom>
          <a:noFill/>
        </p:spPr>
      </p:pic>
      <p:pic>
        <p:nvPicPr>
          <p:cNvPr id="2052" name="Picture 4" descr="C:\Users\User\Pictures\images (3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836712"/>
            <a:ext cx="466566" cy="349474"/>
          </a:xfrm>
          <a:prstGeom prst="rect">
            <a:avLst/>
          </a:prstGeom>
          <a:noFill/>
        </p:spPr>
      </p:pic>
      <p:pic>
        <p:nvPicPr>
          <p:cNvPr id="26" name="Picture 4" descr="C:\Users\User\Pictures\images (3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1484784"/>
            <a:ext cx="466566" cy="349474"/>
          </a:xfrm>
          <a:prstGeom prst="rect">
            <a:avLst/>
          </a:prstGeom>
          <a:noFill/>
        </p:spPr>
      </p:pic>
      <p:pic>
        <p:nvPicPr>
          <p:cNvPr id="2053" name="Picture 5" descr="C:\Users\User\Pictures\images (7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332656"/>
            <a:ext cx="298821" cy="223827"/>
          </a:xfrm>
          <a:prstGeom prst="rect">
            <a:avLst/>
          </a:prstGeom>
          <a:noFill/>
        </p:spPr>
      </p:pic>
      <p:pic>
        <p:nvPicPr>
          <p:cNvPr id="28" name="Picture 3" descr="C:\Users\User\Pictures\images (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132856"/>
            <a:ext cx="450669" cy="337567"/>
          </a:xfrm>
          <a:prstGeom prst="rect">
            <a:avLst/>
          </a:prstGeom>
          <a:noFill/>
        </p:spPr>
      </p:pic>
      <p:pic>
        <p:nvPicPr>
          <p:cNvPr id="2054" name="Picture 6" descr="C:\Users\User\Pictures\Без назван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224" y="5229200"/>
            <a:ext cx="282940" cy="211932"/>
          </a:xfrm>
          <a:prstGeom prst="rect">
            <a:avLst/>
          </a:prstGeom>
          <a:noFill/>
        </p:spPr>
      </p:pic>
      <p:pic>
        <p:nvPicPr>
          <p:cNvPr id="30" name="Picture 6" descr="C:\Users\User\Pictures\Без назван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5661248"/>
            <a:ext cx="331193" cy="248075"/>
          </a:xfrm>
          <a:prstGeom prst="rect">
            <a:avLst/>
          </a:prstGeom>
          <a:noFill/>
        </p:spPr>
      </p:pic>
      <p:pic>
        <p:nvPicPr>
          <p:cNvPr id="31" name="Picture 6" descr="C:\Users\User\Pictures\Без назван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224" y="4437112"/>
            <a:ext cx="331193" cy="248075"/>
          </a:xfrm>
          <a:prstGeom prst="rect">
            <a:avLst/>
          </a:prstGeom>
          <a:noFill/>
        </p:spPr>
      </p:pic>
      <p:pic>
        <p:nvPicPr>
          <p:cNvPr id="32" name="Picture 6" descr="C:\Users\User\Pictures\Без назван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332656"/>
            <a:ext cx="379075" cy="283940"/>
          </a:xfrm>
          <a:prstGeom prst="rect">
            <a:avLst/>
          </a:prstGeom>
          <a:noFill/>
        </p:spPr>
      </p:pic>
      <p:pic>
        <p:nvPicPr>
          <p:cNvPr id="2055" name="Picture 7" descr="C:\Users\User\Pictures\1_html_m79e6d02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3928" y="2852936"/>
            <a:ext cx="404191" cy="303143"/>
          </a:xfrm>
          <a:prstGeom prst="rect">
            <a:avLst/>
          </a:prstGeom>
          <a:noFill/>
        </p:spPr>
      </p:pic>
      <p:pic>
        <p:nvPicPr>
          <p:cNvPr id="34" name="Picture 7" descr="C:\Users\User\Pictures\1_html_m79e6d02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4088" y="3356992"/>
            <a:ext cx="404191" cy="303143"/>
          </a:xfrm>
          <a:prstGeom prst="rect">
            <a:avLst/>
          </a:prstGeom>
          <a:noFill/>
        </p:spPr>
      </p:pic>
      <p:pic>
        <p:nvPicPr>
          <p:cNvPr id="35" name="Picture 6" descr="C:\Users\User\Pictures\Без назван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1988840"/>
            <a:ext cx="379075" cy="283940"/>
          </a:xfrm>
          <a:prstGeom prst="rect">
            <a:avLst/>
          </a:prstGeom>
          <a:noFill/>
        </p:spPr>
      </p:pic>
      <p:pic>
        <p:nvPicPr>
          <p:cNvPr id="2056" name="Picture 8" descr="C:\Users\User\Pictures\image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3968" y="2420888"/>
            <a:ext cx="369391" cy="276687"/>
          </a:xfrm>
          <a:prstGeom prst="rect">
            <a:avLst/>
          </a:prstGeom>
          <a:noFill/>
        </p:spPr>
      </p:pic>
      <p:pic>
        <p:nvPicPr>
          <p:cNvPr id="37" name="Picture 8" descr="C:\Users\User\Pictures\image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92080" y="2708920"/>
            <a:ext cx="369391" cy="276687"/>
          </a:xfrm>
          <a:prstGeom prst="rect">
            <a:avLst/>
          </a:prstGeom>
          <a:noFill/>
        </p:spPr>
      </p:pic>
      <p:sp>
        <p:nvSpPr>
          <p:cNvPr id="38" name="Прямоугольник 37"/>
          <p:cNvSpPr/>
          <p:nvPr/>
        </p:nvSpPr>
        <p:spPr>
          <a:xfrm>
            <a:off x="7020272" y="5229200"/>
            <a:ext cx="144016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948264" y="5517232"/>
            <a:ext cx="144016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7" name="Picture 9" descr="C:\Users\User\Pictures\1_html_m5d41c25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48264" y="1052736"/>
            <a:ext cx="361223" cy="270917"/>
          </a:xfrm>
          <a:prstGeom prst="rect">
            <a:avLst/>
          </a:prstGeom>
          <a:noFill/>
        </p:spPr>
      </p:pic>
      <p:pic>
        <p:nvPicPr>
          <p:cNvPr id="41" name="Picture 9" descr="C:\Users\User\Pictures\1_html_m5d41c25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4008" y="2348880"/>
            <a:ext cx="361223" cy="2709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97" y="82326"/>
            <a:ext cx="4587911" cy="2278386"/>
          </a:xfrm>
        </p:spPr>
        <p:txBody>
          <a:bodyPr/>
          <a:lstStyle/>
          <a:p>
            <a:pPr algn="l"/>
            <a:r>
              <a:rPr lang="ru-RU" sz="4400" b="1" dirty="0" smtClean="0">
                <a:solidFill>
                  <a:srgbClr val="C00000"/>
                </a:solidFill>
              </a:rPr>
              <a:t>6-7.Основные полезные ископаемые 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0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4000"/>
                            </p:stCondLst>
                            <p:childTnLst>
                              <p:par>
                                <p:cTn id="6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6000"/>
                            </p:stCondLst>
                            <p:childTnLst>
                              <p:par>
                                <p:cTn id="6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8000"/>
                            </p:stCondLst>
                            <p:childTnLst>
                              <p:par>
                                <p:cTn id="6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0"/>
                            </p:stCondLst>
                            <p:childTnLst>
                              <p:par>
                                <p:cTn id="7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2000"/>
                            </p:stCondLst>
                            <p:childTnLst>
                              <p:par>
                                <p:cTn id="7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40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6000"/>
                            </p:stCondLst>
                            <p:childTnLst>
                              <p:par>
                                <p:cTn id="8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8000"/>
                            </p:stCondLst>
                            <p:childTnLst>
                              <p:par>
                                <p:cTn id="8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0"/>
                            </p:stCondLst>
                            <p:childTnLst>
                              <p:par>
                                <p:cTn id="9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2000"/>
                            </p:stCondLst>
                            <p:childTnLst>
                              <p:par>
                                <p:cTn id="9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0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6000"/>
                            </p:stCondLst>
                            <p:childTnLst>
                              <p:par>
                                <p:cTn id="10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00"/>
                            </p:stCondLst>
                            <p:childTnLst>
                              <p:par>
                                <p:cTn id="1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2000"/>
                            </p:stCondLst>
                            <p:childTnLst>
                              <p:par>
                                <p:cTn id="1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4000"/>
                            </p:stCondLst>
                            <p:childTnLst>
                              <p:par>
                                <p:cTn id="1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6000"/>
                            </p:stCondLst>
                            <p:childTnLst>
                              <p:par>
                                <p:cTn id="1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8000"/>
                            </p:stCondLst>
                            <p:childTnLst>
                              <p:par>
                                <p:cTn id="1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0000"/>
                            </p:stCondLst>
                            <p:childTnLst>
                              <p:par>
                                <p:cTn id="1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2000"/>
                            </p:stCondLst>
                            <p:childTnLst>
                              <p:par>
                                <p:cTn id="1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4000"/>
                            </p:stCondLst>
                            <p:childTnLst>
                              <p:par>
                                <p:cTn id="16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6000"/>
                            </p:stCondLst>
                            <p:childTnLst>
                              <p:par>
                                <p:cTn id="1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68000"/>
                            </p:stCondLst>
                            <p:childTnLst>
                              <p:par>
                                <p:cTn id="17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70000"/>
                            </p:stCondLst>
                            <p:childTnLst>
                              <p:par>
                                <p:cTn id="17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10553"/>
            <a:ext cx="3904911" cy="278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395" y="4019561"/>
            <a:ext cx="4197846" cy="280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 descr="C:\Users\User\Pictures\Природа, растения и животные Африки_files\Africa_jivotnie_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0139" y="0"/>
            <a:ext cx="3323861" cy="2492896"/>
          </a:xfrm>
          <a:prstGeom prst="rect">
            <a:avLst/>
          </a:prstGeom>
          <a:noFill/>
        </p:spPr>
      </p:pic>
      <p:pic>
        <p:nvPicPr>
          <p:cNvPr id="35846" name="Picture 6" descr="C:\Users\User\Pictures\Природа, растения и животные Африки_files\Africa_rasteniya_3-500x3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5855" y="2550057"/>
            <a:ext cx="3217943" cy="2143150"/>
          </a:xfrm>
          <a:prstGeom prst="rect">
            <a:avLst/>
          </a:prstGeom>
          <a:noFill/>
        </p:spPr>
      </p:pic>
      <p:pic>
        <p:nvPicPr>
          <p:cNvPr id="35844" name="Picture 4" descr="C:\Users\User\Pictures\Природа, растения и животные Африки_files\Africa_jivotnie_6-500x3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5855" y="4460092"/>
            <a:ext cx="3623287" cy="24203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9" name="Picture 9" descr="C:\Users\User\Pictures\Природа, растения и животные Африки_files\Africa_rasteniya_5-500x3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835177"/>
            <a:ext cx="2987824" cy="2022823"/>
          </a:xfrm>
          <a:prstGeom prst="rect">
            <a:avLst/>
          </a:prstGeom>
          <a:noFill/>
        </p:spPr>
      </p:pic>
      <p:pic>
        <p:nvPicPr>
          <p:cNvPr id="35850" name="Picture 10" descr="C:\Users\User\Pictures\Природа, растения и животные Африки_files\Africa_rasteniya_1-500x33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06607" y="2272841"/>
            <a:ext cx="3059832" cy="2043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0" y="980243"/>
            <a:ext cx="3524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ЖИВОТНЫЕ И РАСТЕНИЯ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645" y="2434935"/>
            <a:ext cx="3719083" cy="2373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132856"/>
            <a:ext cx="8568952" cy="4464496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научиться давать характеристику физико-географического положения Африки;</a:t>
            </a:r>
          </a:p>
          <a:p>
            <a:pPr lvl="0"/>
            <a:r>
              <a:rPr lang="ru-RU" dirty="0" smtClean="0"/>
              <a:t> формировать умения определять географические координаты точек;</a:t>
            </a:r>
          </a:p>
          <a:p>
            <a:pPr lvl="0"/>
            <a:r>
              <a:rPr lang="ru-RU" dirty="0" smtClean="0"/>
              <a:t>выявить особенности строения земной коры и рельефа;</a:t>
            </a:r>
          </a:p>
          <a:p>
            <a:pPr lvl="0"/>
            <a:r>
              <a:rPr lang="ru-RU" dirty="0" smtClean="0"/>
              <a:t>закрепить и углубить знания о взаимодействии природных компонентов и их влияние на формирование природных зон;</a:t>
            </a:r>
          </a:p>
          <a:p>
            <a:r>
              <a:rPr lang="ru-RU" dirty="0" smtClean="0"/>
              <a:t>продолжить формирование умения устанавливать причинно – следственные связи, работать с географическими картами и сопоставлять их.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6789440" cy="94096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573016"/>
            <a:ext cx="8496944" cy="2763688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ru-RU" dirty="0" smtClean="0"/>
              <a:t> § </a:t>
            </a:r>
            <a:r>
              <a:rPr lang="ru-RU" dirty="0" smtClean="0"/>
              <a:t>25 изучить;</a:t>
            </a:r>
          </a:p>
          <a:p>
            <a:pPr marL="514350" indent="-514350" algn="l">
              <a:buFont typeface="Wingdings" panose="05000000000000000000" pitchFamily="2" charset="2"/>
              <a:buChar char="§"/>
            </a:pPr>
            <a:r>
              <a:rPr lang="ru-RU" dirty="0" smtClean="0"/>
              <a:t>Ответить на вопросы после параграфа;</a:t>
            </a:r>
          </a:p>
          <a:p>
            <a:pPr marL="514350" indent="-514350" algn="l">
              <a:buFont typeface="Wingdings" panose="05000000000000000000" pitchFamily="2" charset="2"/>
              <a:buChar char="§"/>
            </a:pPr>
            <a:r>
              <a:rPr lang="ru-RU" dirty="0" smtClean="0"/>
              <a:t>Индивидуальное задание(подготовить сообщение в виде презентации об одном из исследователи, путешественнике  Африки)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07704" y="1268760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Домашнее задание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83568" y="33683"/>
            <a:ext cx="4176464" cy="502065"/>
          </a:xfrm>
        </p:spPr>
        <p:txBody>
          <a:bodyPr/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Карты атласа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5004048" y="1"/>
            <a:ext cx="4139952" cy="692695"/>
          </a:xfrm>
        </p:spPr>
        <p:txBody>
          <a:bodyPr/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Контурная карта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Users\User\Pictures\4282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620" y="535748"/>
            <a:ext cx="4274840" cy="2992388"/>
          </a:xfrm>
          <a:prstGeom prst="rect">
            <a:avLst/>
          </a:prstGeom>
          <a:noFill/>
        </p:spPr>
      </p:pic>
      <p:pic>
        <p:nvPicPr>
          <p:cNvPr id="3075" name="Picture 3" descr="C:\Users\User\Pictures\Строение земной коры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400" y="1906098"/>
            <a:ext cx="3466259" cy="2616250"/>
          </a:xfrm>
          <a:prstGeom prst="rect">
            <a:avLst/>
          </a:prstGeom>
          <a:noFill/>
        </p:spPr>
      </p:pic>
      <p:pic>
        <p:nvPicPr>
          <p:cNvPr id="8" name="Picture 2" descr="http://www.geo-sfera.info/_ph/32/22393187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" t="5577" r="3789" b="16200"/>
          <a:stretch/>
        </p:blipFill>
        <p:spPr bwMode="auto">
          <a:xfrm>
            <a:off x="899592" y="3527492"/>
            <a:ext cx="2996883" cy="333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Pictures\10164752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63857" y="3214223"/>
            <a:ext cx="5202940" cy="3672408"/>
          </a:xfrm>
          <a:prstGeom prst="rect">
            <a:avLst/>
          </a:prstGeom>
          <a:noFill/>
        </p:spPr>
      </p:pic>
      <p:pic>
        <p:nvPicPr>
          <p:cNvPr id="3077" name="Picture 5" descr="D:\7 класс\Африка кар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535748"/>
            <a:ext cx="3667125" cy="422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492896"/>
            <a:ext cx="7931224" cy="4104456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dirty="0" err="1" smtClean="0"/>
              <a:t>Физико</a:t>
            </a:r>
            <a:r>
              <a:rPr lang="ru-RU" dirty="0" smtClean="0"/>
              <a:t> – географическое положение материка.</a:t>
            </a:r>
          </a:p>
          <a:p>
            <a:pPr marL="514350" indent="-514350">
              <a:buAutoNum type="arabicParenR"/>
            </a:pPr>
            <a:r>
              <a:rPr lang="ru-RU" dirty="0" smtClean="0"/>
              <a:t>Рельеф, тектоническое строение, полезные ископаемые.</a:t>
            </a:r>
          </a:p>
          <a:p>
            <a:pPr marL="514350" indent="-514350">
              <a:buAutoNum type="arabicParenR"/>
            </a:pPr>
            <a:r>
              <a:rPr lang="ru-RU" dirty="0" smtClean="0"/>
              <a:t>Климат</a:t>
            </a:r>
          </a:p>
          <a:p>
            <a:pPr marL="514350" indent="-514350">
              <a:buAutoNum type="arabicParenR"/>
            </a:pPr>
            <a:r>
              <a:rPr lang="ru-RU" dirty="0" smtClean="0"/>
              <a:t>Внутренние воды.</a:t>
            </a:r>
          </a:p>
          <a:p>
            <a:pPr marL="514350" indent="-514350">
              <a:buAutoNum type="arabicParenR"/>
            </a:pPr>
            <a:r>
              <a:rPr lang="ru-RU" dirty="0" smtClean="0"/>
              <a:t>Природные зоны. Растительный и животный мир.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496944" cy="1872208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План 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характеристики материка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254)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1208" y="188640"/>
            <a:ext cx="4042792" cy="18002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1а .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Географическое положение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1" name="Picture 2" descr="http://glashusik.narod.ru/relie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" t="2985" r="7573" b="3167"/>
          <a:stretch/>
        </p:blipFill>
        <p:spPr bwMode="auto">
          <a:xfrm>
            <a:off x="0" y="448536"/>
            <a:ext cx="4752527" cy="640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 вправо 11"/>
          <p:cNvSpPr/>
          <p:nvPr/>
        </p:nvSpPr>
        <p:spPr>
          <a:xfrm rot="10800000">
            <a:off x="-468560" y="3356992"/>
            <a:ext cx="1728192" cy="5704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1187624" y="2060848"/>
            <a:ext cx="484632" cy="23281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М</a:t>
            </a:r>
            <a:r>
              <a:rPr lang="ru-RU" sz="1600" b="1" dirty="0" smtClean="0">
                <a:solidFill>
                  <a:srgbClr val="C00000"/>
                </a:solidFill>
              </a:rPr>
              <a:t>е</a:t>
            </a:r>
            <a:r>
              <a:rPr lang="ru-RU" sz="1400" b="1" dirty="0" smtClean="0">
                <a:solidFill>
                  <a:srgbClr val="C00000"/>
                </a:solidFill>
              </a:rPr>
              <a:t>р</a:t>
            </a:r>
            <a:r>
              <a:rPr lang="ru-RU" sz="1600" b="1" dirty="0" smtClean="0">
                <a:solidFill>
                  <a:srgbClr val="C00000"/>
                </a:solidFill>
              </a:rPr>
              <a:t>и</a:t>
            </a:r>
            <a:r>
              <a:rPr lang="ru-RU" sz="1400" b="1" dirty="0" smtClean="0">
                <a:solidFill>
                  <a:srgbClr val="C00000"/>
                </a:solidFill>
              </a:rPr>
              <a:t>диан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0800000">
            <a:off x="1187624" y="692696"/>
            <a:ext cx="484632" cy="11154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0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1475656" y="3429000"/>
            <a:ext cx="3432796" cy="5704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экватор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0" y="1628800"/>
            <a:ext cx="5413916" cy="5704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с</a:t>
            </a:r>
            <a:r>
              <a:rPr lang="ru-RU" b="1" dirty="0" smtClean="0"/>
              <a:t>еверный тропик</a:t>
            </a:r>
            <a:endParaRPr lang="ru-RU" b="1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-252536" y="5085184"/>
            <a:ext cx="5413916" cy="5704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южный тропик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ed45b3b73c270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0"/>
            <a:ext cx="709228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211960" y="0"/>
            <a:ext cx="44812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ym typeface="Symbol"/>
              </a:rPr>
              <a:t> </a:t>
            </a:r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Мыс Бен - </a:t>
            </a:r>
            <a:r>
              <a:rPr lang="ru-RU" sz="1400" b="1" dirty="0" err="1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Секка</a:t>
            </a:r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(37°с. </a:t>
            </a:r>
            <a:r>
              <a:rPr lang="ru-RU" sz="1400" b="1" dirty="0" err="1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10° в. д.)</a:t>
            </a:r>
            <a:endParaRPr lang="ru-RU" sz="1400" b="1" dirty="0">
              <a:ln>
                <a:solidFill>
                  <a:srgbClr val="FF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15816" y="6488668"/>
            <a:ext cx="439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мыс Игольный (34° </a:t>
            </a:r>
            <a:r>
              <a:rPr lang="ru-RU" sz="1400" b="1" dirty="0" err="1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</a:t>
            </a:r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400" b="1" dirty="0" err="1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19°в. д.)</a:t>
            </a:r>
            <a:r>
              <a:rPr lang="ru-RU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ym typeface="Symbol"/>
              </a:rPr>
              <a:t></a:t>
            </a:r>
            <a:endParaRPr lang="ru-RU" sz="1400" b="1" dirty="0">
              <a:ln>
                <a:solidFill>
                  <a:srgbClr val="FF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51720" y="2420888"/>
            <a:ext cx="2541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ym typeface="Symbol"/>
              </a:rPr>
              <a:t> </a:t>
            </a:r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мыс </a:t>
            </a:r>
            <a:r>
              <a:rPr lang="ru-RU" sz="1400" b="1" dirty="0" err="1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Альмади</a:t>
            </a:r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(14° с. </a:t>
            </a:r>
            <a:r>
              <a:rPr lang="ru-RU" sz="1400" b="1" dirty="0" err="1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17° </a:t>
            </a:r>
            <a:r>
              <a:rPr lang="ru-RU" sz="1400" b="1" dirty="0" err="1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д.)</a:t>
            </a:r>
            <a:endParaRPr lang="ru-RU" sz="1400" b="1" dirty="0">
              <a:ln>
                <a:solidFill>
                  <a:srgbClr val="FF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72200" y="2420888"/>
            <a:ext cx="25654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мыс </a:t>
            </a:r>
            <a:r>
              <a:rPr lang="ru-RU" sz="1400" b="1" dirty="0" err="1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Рас-Хафун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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/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(10° с. </a:t>
            </a:r>
            <a:r>
              <a:rPr lang="ru-RU" sz="1400" b="1" dirty="0" err="1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1400" b="1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53° в. д.)</a:t>
            </a:r>
            <a:endParaRPr lang="ru-RU" sz="1400" b="1" dirty="0">
              <a:ln>
                <a:solidFill>
                  <a:srgbClr val="FF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556792"/>
            <a:ext cx="2051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б. Крайние точки 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2808311"/>
          </a:xfrm>
        </p:spPr>
        <p:txBody>
          <a:bodyPr/>
          <a:lstStyle/>
          <a:p>
            <a:r>
              <a:rPr lang="ru-RU" dirty="0" smtClean="0"/>
              <a:t>Положение </a:t>
            </a:r>
            <a:r>
              <a:rPr lang="ru-RU" dirty="0" smtClean="0"/>
              <a:t>материка по отношению к морям и океанам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ed45b3b73c270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455995"/>
            <a:ext cx="6786578" cy="6402005"/>
          </a:xfrm>
          <a:prstGeom prst="rect">
            <a:avLst/>
          </a:prstGeom>
        </p:spPr>
      </p:pic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0" y="1133355"/>
            <a:ext cx="2339752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2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Атлантический </a:t>
            </a:r>
          </a:p>
          <a:p>
            <a:pPr lvl="0" algn="ctr"/>
            <a:r>
              <a:rPr lang="ru-RU" sz="2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(на </a:t>
            </a:r>
            <a:r>
              <a:rPr lang="ru-RU" sz="20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западе </a:t>
            </a:r>
            <a:r>
              <a:rPr lang="ru-RU" sz="2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Индийский  </a:t>
            </a:r>
            <a:endParaRPr lang="ru-RU" sz="2000" b="1" cap="all" dirty="0" smtClean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(на </a:t>
            </a:r>
            <a:r>
              <a:rPr lang="ru-RU" sz="20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востоке</a:t>
            </a:r>
            <a:r>
              <a:rPr lang="ru-RU" sz="2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lvl="0"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северные берега - воды двух морей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Средиземное </a:t>
            </a:r>
          </a:p>
          <a:p>
            <a:pPr lvl="0"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Красное.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уга 7"/>
          <p:cNvSpPr/>
          <p:nvPr/>
        </p:nvSpPr>
        <p:spPr>
          <a:xfrm>
            <a:off x="2500298" y="3714752"/>
            <a:ext cx="6500858" cy="457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2455333" y="567267"/>
            <a:ext cx="3606800" cy="6197600"/>
          </a:xfrm>
          <a:custGeom>
            <a:avLst/>
            <a:gdLst>
              <a:gd name="connsiteX0" fmla="*/ 8467 w 3606800"/>
              <a:gd name="connsiteY0" fmla="*/ 0 h 6197600"/>
              <a:gd name="connsiteX1" fmla="*/ 1608667 w 3606800"/>
              <a:gd name="connsiteY1" fmla="*/ 0 h 6197600"/>
              <a:gd name="connsiteX2" fmla="*/ 1676400 w 3606800"/>
              <a:gd name="connsiteY2" fmla="*/ 59266 h 6197600"/>
              <a:gd name="connsiteX3" fmla="*/ 1744134 w 3606800"/>
              <a:gd name="connsiteY3" fmla="*/ 42333 h 6197600"/>
              <a:gd name="connsiteX4" fmla="*/ 1778000 w 3606800"/>
              <a:gd name="connsiteY4" fmla="*/ 101600 h 6197600"/>
              <a:gd name="connsiteX5" fmla="*/ 1778000 w 3606800"/>
              <a:gd name="connsiteY5" fmla="*/ 169333 h 6197600"/>
              <a:gd name="connsiteX6" fmla="*/ 1735667 w 3606800"/>
              <a:gd name="connsiteY6" fmla="*/ 211666 h 6197600"/>
              <a:gd name="connsiteX7" fmla="*/ 1701800 w 3606800"/>
              <a:gd name="connsiteY7" fmla="*/ 270933 h 6197600"/>
              <a:gd name="connsiteX8" fmla="*/ 1625600 w 3606800"/>
              <a:gd name="connsiteY8" fmla="*/ 287866 h 6197600"/>
              <a:gd name="connsiteX9" fmla="*/ 1557867 w 3606800"/>
              <a:gd name="connsiteY9" fmla="*/ 296333 h 6197600"/>
              <a:gd name="connsiteX10" fmla="*/ 1515534 w 3606800"/>
              <a:gd name="connsiteY10" fmla="*/ 338666 h 6197600"/>
              <a:gd name="connsiteX11" fmla="*/ 1481667 w 3606800"/>
              <a:gd name="connsiteY11" fmla="*/ 381000 h 6197600"/>
              <a:gd name="connsiteX12" fmla="*/ 1447800 w 3606800"/>
              <a:gd name="connsiteY12" fmla="*/ 440266 h 6197600"/>
              <a:gd name="connsiteX13" fmla="*/ 1430867 w 3606800"/>
              <a:gd name="connsiteY13" fmla="*/ 508000 h 6197600"/>
              <a:gd name="connsiteX14" fmla="*/ 1430867 w 3606800"/>
              <a:gd name="connsiteY14" fmla="*/ 550333 h 6197600"/>
              <a:gd name="connsiteX15" fmla="*/ 1363134 w 3606800"/>
              <a:gd name="connsiteY15" fmla="*/ 626533 h 6197600"/>
              <a:gd name="connsiteX16" fmla="*/ 1278467 w 3606800"/>
              <a:gd name="connsiteY16" fmla="*/ 685800 h 6197600"/>
              <a:gd name="connsiteX17" fmla="*/ 1202267 w 3606800"/>
              <a:gd name="connsiteY17" fmla="*/ 719666 h 6197600"/>
              <a:gd name="connsiteX18" fmla="*/ 1126067 w 3606800"/>
              <a:gd name="connsiteY18" fmla="*/ 719666 h 6197600"/>
              <a:gd name="connsiteX19" fmla="*/ 1092200 w 3606800"/>
              <a:gd name="connsiteY19" fmla="*/ 795866 h 6197600"/>
              <a:gd name="connsiteX20" fmla="*/ 1058334 w 3606800"/>
              <a:gd name="connsiteY20" fmla="*/ 838200 h 6197600"/>
              <a:gd name="connsiteX21" fmla="*/ 990600 w 3606800"/>
              <a:gd name="connsiteY21" fmla="*/ 889000 h 6197600"/>
              <a:gd name="connsiteX22" fmla="*/ 905934 w 3606800"/>
              <a:gd name="connsiteY22" fmla="*/ 1032933 h 6197600"/>
              <a:gd name="connsiteX23" fmla="*/ 787400 w 3606800"/>
              <a:gd name="connsiteY23" fmla="*/ 1168400 h 6197600"/>
              <a:gd name="connsiteX24" fmla="*/ 736600 w 3606800"/>
              <a:gd name="connsiteY24" fmla="*/ 1202266 h 6197600"/>
              <a:gd name="connsiteX25" fmla="*/ 728134 w 3606800"/>
              <a:gd name="connsiteY25" fmla="*/ 1303866 h 6197600"/>
              <a:gd name="connsiteX26" fmla="*/ 753534 w 3606800"/>
              <a:gd name="connsiteY26" fmla="*/ 1371600 h 6197600"/>
              <a:gd name="connsiteX27" fmla="*/ 753534 w 3606800"/>
              <a:gd name="connsiteY27" fmla="*/ 1397000 h 6197600"/>
              <a:gd name="connsiteX28" fmla="*/ 728134 w 3606800"/>
              <a:gd name="connsiteY28" fmla="*/ 1422400 h 6197600"/>
              <a:gd name="connsiteX29" fmla="*/ 753534 w 3606800"/>
              <a:gd name="connsiteY29" fmla="*/ 1490133 h 6197600"/>
              <a:gd name="connsiteX30" fmla="*/ 753534 w 3606800"/>
              <a:gd name="connsiteY30" fmla="*/ 1600200 h 6197600"/>
              <a:gd name="connsiteX31" fmla="*/ 719667 w 3606800"/>
              <a:gd name="connsiteY31" fmla="*/ 1651000 h 6197600"/>
              <a:gd name="connsiteX32" fmla="*/ 677334 w 3606800"/>
              <a:gd name="connsiteY32" fmla="*/ 1761066 h 6197600"/>
              <a:gd name="connsiteX33" fmla="*/ 643467 w 3606800"/>
              <a:gd name="connsiteY33" fmla="*/ 1786466 h 6197600"/>
              <a:gd name="connsiteX34" fmla="*/ 626534 w 3606800"/>
              <a:gd name="connsiteY34" fmla="*/ 1871133 h 6197600"/>
              <a:gd name="connsiteX35" fmla="*/ 626534 w 3606800"/>
              <a:gd name="connsiteY35" fmla="*/ 1947333 h 6197600"/>
              <a:gd name="connsiteX36" fmla="*/ 643467 w 3606800"/>
              <a:gd name="connsiteY36" fmla="*/ 2099733 h 6197600"/>
              <a:gd name="connsiteX37" fmla="*/ 702734 w 3606800"/>
              <a:gd name="connsiteY37" fmla="*/ 2192866 h 6197600"/>
              <a:gd name="connsiteX38" fmla="*/ 770467 w 3606800"/>
              <a:gd name="connsiteY38" fmla="*/ 2218266 h 6197600"/>
              <a:gd name="connsiteX39" fmla="*/ 795867 w 3606800"/>
              <a:gd name="connsiteY39" fmla="*/ 2260600 h 6197600"/>
              <a:gd name="connsiteX40" fmla="*/ 863600 w 3606800"/>
              <a:gd name="connsiteY40" fmla="*/ 2328333 h 6197600"/>
              <a:gd name="connsiteX41" fmla="*/ 889000 w 3606800"/>
              <a:gd name="connsiteY41" fmla="*/ 2370666 h 6197600"/>
              <a:gd name="connsiteX42" fmla="*/ 889000 w 3606800"/>
              <a:gd name="connsiteY42" fmla="*/ 2446866 h 6197600"/>
              <a:gd name="connsiteX43" fmla="*/ 922867 w 3606800"/>
              <a:gd name="connsiteY43" fmla="*/ 2540000 h 6197600"/>
              <a:gd name="connsiteX44" fmla="*/ 1049867 w 3606800"/>
              <a:gd name="connsiteY44" fmla="*/ 2607733 h 6197600"/>
              <a:gd name="connsiteX45" fmla="*/ 1126067 w 3606800"/>
              <a:gd name="connsiteY45" fmla="*/ 2692400 h 6197600"/>
              <a:gd name="connsiteX46" fmla="*/ 1210734 w 3606800"/>
              <a:gd name="connsiteY46" fmla="*/ 2743200 h 6197600"/>
              <a:gd name="connsiteX47" fmla="*/ 1295400 w 3606800"/>
              <a:gd name="connsiteY47" fmla="*/ 2819400 h 6197600"/>
              <a:gd name="connsiteX48" fmla="*/ 1456267 w 3606800"/>
              <a:gd name="connsiteY48" fmla="*/ 2768600 h 6197600"/>
              <a:gd name="connsiteX49" fmla="*/ 1583267 w 3606800"/>
              <a:gd name="connsiteY49" fmla="*/ 2743200 h 6197600"/>
              <a:gd name="connsiteX50" fmla="*/ 1667934 w 3606800"/>
              <a:gd name="connsiteY50" fmla="*/ 2743200 h 6197600"/>
              <a:gd name="connsiteX51" fmla="*/ 1744134 w 3606800"/>
              <a:gd name="connsiteY51" fmla="*/ 2777066 h 6197600"/>
              <a:gd name="connsiteX52" fmla="*/ 1794934 w 3606800"/>
              <a:gd name="connsiteY52" fmla="*/ 2802466 h 6197600"/>
              <a:gd name="connsiteX53" fmla="*/ 1905000 w 3606800"/>
              <a:gd name="connsiteY53" fmla="*/ 2760133 h 6197600"/>
              <a:gd name="connsiteX54" fmla="*/ 1998134 w 3606800"/>
              <a:gd name="connsiteY54" fmla="*/ 2709333 h 6197600"/>
              <a:gd name="connsiteX55" fmla="*/ 2133600 w 3606800"/>
              <a:gd name="connsiteY55" fmla="*/ 2675466 h 6197600"/>
              <a:gd name="connsiteX56" fmla="*/ 2277534 w 3606800"/>
              <a:gd name="connsiteY56" fmla="*/ 2675466 h 6197600"/>
              <a:gd name="connsiteX57" fmla="*/ 2362200 w 3606800"/>
              <a:gd name="connsiteY57" fmla="*/ 2700866 h 6197600"/>
              <a:gd name="connsiteX58" fmla="*/ 2404534 w 3606800"/>
              <a:gd name="connsiteY58" fmla="*/ 2768600 h 6197600"/>
              <a:gd name="connsiteX59" fmla="*/ 2429934 w 3606800"/>
              <a:gd name="connsiteY59" fmla="*/ 2785533 h 6197600"/>
              <a:gd name="connsiteX60" fmla="*/ 2506134 w 3606800"/>
              <a:gd name="connsiteY60" fmla="*/ 2810933 h 6197600"/>
              <a:gd name="connsiteX61" fmla="*/ 2590800 w 3606800"/>
              <a:gd name="connsiteY61" fmla="*/ 2810933 h 6197600"/>
              <a:gd name="connsiteX62" fmla="*/ 2683934 w 3606800"/>
              <a:gd name="connsiteY62" fmla="*/ 2819400 h 6197600"/>
              <a:gd name="connsiteX63" fmla="*/ 2751667 w 3606800"/>
              <a:gd name="connsiteY63" fmla="*/ 2887133 h 6197600"/>
              <a:gd name="connsiteX64" fmla="*/ 2734734 w 3606800"/>
              <a:gd name="connsiteY64" fmla="*/ 2971800 h 6197600"/>
              <a:gd name="connsiteX65" fmla="*/ 2717800 w 3606800"/>
              <a:gd name="connsiteY65" fmla="*/ 3056466 h 6197600"/>
              <a:gd name="connsiteX66" fmla="*/ 2700867 w 3606800"/>
              <a:gd name="connsiteY66" fmla="*/ 3132666 h 6197600"/>
              <a:gd name="connsiteX67" fmla="*/ 2641600 w 3606800"/>
              <a:gd name="connsiteY67" fmla="*/ 3200400 h 6197600"/>
              <a:gd name="connsiteX68" fmla="*/ 2658534 w 3606800"/>
              <a:gd name="connsiteY68" fmla="*/ 3268133 h 6197600"/>
              <a:gd name="connsiteX69" fmla="*/ 2743200 w 3606800"/>
              <a:gd name="connsiteY69" fmla="*/ 3429000 h 6197600"/>
              <a:gd name="connsiteX70" fmla="*/ 2836334 w 3606800"/>
              <a:gd name="connsiteY70" fmla="*/ 3471333 h 6197600"/>
              <a:gd name="connsiteX71" fmla="*/ 2904067 w 3606800"/>
              <a:gd name="connsiteY71" fmla="*/ 3556000 h 6197600"/>
              <a:gd name="connsiteX72" fmla="*/ 2946400 w 3606800"/>
              <a:gd name="connsiteY72" fmla="*/ 3674533 h 6197600"/>
              <a:gd name="connsiteX73" fmla="*/ 3014134 w 3606800"/>
              <a:gd name="connsiteY73" fmla="*/ 3793066 h 6197600"/>
              <a:gd name="connsiteX74" fmla="*/ 3048000 w 3606800"/>
              <a:gd name="connsiteY74" fmla="*/ 3835400 h 6197600"/>
              <a:gd name="connsiteX75" fmla="*/ 3048000 w 3606800"/>
              <a:gd name="connsiteY75" fmla="*/ 3894666 h 6197600"/>
              <a:gd name="connsiteX76" fmla="*/ 3031067 w 3606800"/>
              <a:gd name="connsiteY76" fmla="*/ 3962400 h 6197600"/>
              <a:gd name="connsiteX77" fmla="*/ 3022600 w 3606800"/>
              <a:gd name="connsiteY77" fmla="*/ 4055533 h 6197600"/>
              <a:gd name="connsiteX78" fmla="*/ 3064934 w 3606800"/>
              <a:gd name="connsiteY78" fmla="*/ 4072466 h 6197600"/>
              <a:gd name="connsiteX79" fmla="*/ 3031067 w 3606800"/>
              <a:gd name="connsiteY79" fmla="*/ 4207933 h 6197600"/>
              <a:gd name="connsiteX80" fmla="*/ 2980267 w 3606800"/>
              <a:gd name="connsiteY80" fmla="*/ 4309533 h 6197600"/>
              <a:gd name="connsiteX81" fmla="*/ 2963334 w 3606800"/>
              <a:gd name="connsiteY81" fmla="*/ 4368800 h 6197600"/>
              <a:gd name="connsiteX82" fmla="*/ 2929467 w 3606800"/>
              <a:gd name="connsiteY82" fmla="*/ 4428066 h 6197600"/>
              <a:gd name="connsiteX83" fmla="*/ 2912534 w 3606800"/>
              <a:gd name="connsiteY83" fmla="*/ 4538133 h 6197600"/>
              <a:gd name="connsiteX84" fmla="*/ 2929467 w 3606800"/>
              <a:gd name="connsiteY84" fmla="*/ 4715933 h 6197600"/>
              <a:gd name="connsiteX85" fmla="*/ 3048000 w 3606800"/>
              <a:gd name="connsiteY85" fmla="*/ 4851400 h 6197600"/>
              <a:gd name="connsiteX86" fmla="*/ 3098800 w 3606800"/>
              <a:gd name="connsiteY86" fmla="*/ 4978400 h 6197600"/>
              <a:gd name="connsiteX87" fmla="*/ 3166534 w 3606800"/>
              <a:gd name="connsiteY87" fmla="*/ 5054600 h 6197600"/>
              <a:gd name="connsiteX88" fmla="*/ 3175000 w 3606800"/>
              <a:gd name="connsiteY88" fmla="*/ 5181600 h 6197600"/>
              <a:gd name="connsiteX89" fmla="*/ 3200400 w 3606800"/>
              <a:gd name="connsiteY89" fmla="*/ 5283200 h 6197600"/>
              <a:gd name="connsiteX90" fmla="*/ 3225800 w 3606800"/>
              <a:gd name="connsiteY90" fmla="*/ 5418666 h 6197600"/>
              <a:gd name="connsiteX91" fmla="*/ 3268134 w 3606800"/>
              <a:gd name="connsiteY91" fmla="*/ 5511800 h 6197600"/>
              <a:gd name="connsiteX92" fmla="*/ 3318934 w 3606800"/>
              <a:gd name="connsiteY92" fmla="*/ 5562600 h 6197600"/>
              <a:gd name="connsiteX93" fmla="*/ 3361267 w 3606800"/>
              <a:gd name="connsiteY93" fmla="*/ 5621866 h 6197600"/>
              <a:gd name="connsiteX94" fmla="*/ 3395134 w 3606800"/>
              <a:gd name="connsiteY94" fmla="*/ 5698066 h 6197600"/>
              <a:gd name="connsiteX95" fmla="*/ 3429000 w 3606800"/>
              <a:gd name="connsiteY95" fmla="*/ 5765800 h 6197600"/>
              <a:gd name="connsiteX96" fmla="*/ 3454400 w 3606800"/>
              <a:gd name="connsiteY96" fmla="*/ 5825066 h 6197600"/>
              <a:gd name="connsiteX97" fmla="*/ 3437467 w 3606800"/>
              <a:gd name="connsiteY97" fmla="*/ 5858933 h 6197600"/>
              <a:gd name="connsiteX98" fmla="*/ 3437467 w 3606800"/>
              <a:gd name="connsiteY98" fmla="*/ 5901266 h 6197600"/>
              <a:gd name="connsiteX99" fmla="*/ 3462867 w 3606800"/>
              <a:gd name="connsiteY99" fmla="*/ 5952066 h 6197600"/>
              <a:gd name="connsiteX100" fmla="*/ 3479800 w 3606800"/>
              <a:gd name="connsiteY100" fmla="*/ 5969000 h 6197600"/>
              <a:gd name="connsiteX101" fmla="*/ 3522134 w 3606800"/>
              <a:gd name="connsiteY101" fmla="*/ 6002866 h 6197600"/>
              <a:gd name="connsiteX102" fmla="*/ 3572934 w 3606800"/>
              <a:gd name="connsiteY102" fmla="*/ 6019800 h 6197600"/>
              <a:gd name="connsiteX103" fmla="*/ 3606800 w 3606800"/>
              <a:gd name="connsiteY103" fmla="*/ 6087533 h 6197600"/>
              <a:gd name="connsiteX104" fmla="*/ 3606800 w 3606800"/>
              <a:gd name="connsiteY104" fmla="*/ 6146800 h 6197600"/>
              <a:gd name="connsiteX105" fmla="*/ 3598334 w 3606800"/>
              <a:gd name="connsiteY105" fmla="*/ 6197600 h 6197600"/>
              <a:gd name="connsiteX106" fmla="*/ 0 w 3606800"/>
              <a:gd name="connsiteY106" fmla="*/ 6189133 h 6197600"/>
              <a:gd name="connsiteX107" fmla="*/ 8467 w 3606800"/>
              <a:gd name="connsiteY107" fmla="*/ 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3606800" h="6197600">
                <a:moveTo>
                  <a:pt x="8467" y="0"/>
                </a:moveTo>
                <a:lnTo>
                  <a:pt x="1608667" y="0"/>
                </a:lnTo>
                <a:lnTo>
                  <a:pt x="1676400" y="59266"/>
                </a:lnTo>
                <a:cubicBezTo>
                  <a:pt x="1738381" y="41558"/>
                  <a:pt x="1715121" y="42333"/>
                  <a:pt x="1744134" y="42333"/>
                </a:cubicBezTo>
                <a:lnTo>
                  <a:pt x="1778000" y="101600"/>
                </a:lnTo>
                <a:lnTo>
                  <a:pt x="1778000" y="169333"/>
                </a:lnTo>
                <a:lnTo>
                  <a:pt x="1735667" y="211666"/>
                </a:lnTo>
                <a:lnTo>
                  <a:pt x="1701800" y="270933"/>
                </a:lnTo>
                <a:lnTo>
                  <a:pt x="1625600" y="287866"/>
                </a:lnTo>
                <a:lnTo>
                  <a:pt x="1557867" y="296333"/>
                </a:lnTo>
                <a:lnTo>
                  <a:pt x="1515534" y="338666"/>
                </a:lnTo>
                <a:lnTo>
                  <a:pt x="1481667" y="381000"/>
                </a:lnTo>
                <a:cubicBezTo>
                  <a:pt x="1446235" y="434148"/>
                  <a:pt x="1447800" y="411449"/>
                  <a:pt x="1447800" y="440266"/>
                </a:cubicBezTo>
                <a:lnTo>
                  <a:pt x="1430867" y="508000"/>
                </a:lnTo>
                <a:lnTo>
                  <a:pt x="1430867" y="550333"/>
                </a:lnTo>
                <a:lnTo>
                  <a:pt x="1363134" y="626533"/>
                </a:lnTo>
                <a:lnTo>
                  <a:pt x="1278467" y="685800"/>
                </a:lnTo>
                <a:lnTo>
                  <a:pt x="1202267" y="719666"/>
                </a:lnTo>
                <a:lnTo>
                  <a:pt x="1126067" y="719666"/>
                </a:lnTo>
                <a:cubicBezTo>
                  <a:pt x="1099266" y="791137"/>
                  <a:pt x="1117719" y="770350"/>
                  <a:pt x="1092200" y="795866"/>
                </a:cubicBezTo>
                <a:lnTo>
                  <a:pt x="1058334" y="838200"/>
                </a:lnTo>
                <a:lnTo>
                  <a:pt x="990600" y="889000"/>
                </a:lnTo>
                <a:lnTo>
                  <a:pt x="905934" y="1032933"/>
                </a:lnTo>
                <a:lnTo>
                  <a:pt x="787400" y="1168400"/>
                </a:lnTo>
                <a:lnTo>
                  <a:pt x="736600" y="1202266"/>
                </a:lnTo>
                <a:lnTo>
                  <a:pt x="728134" y="1303866"/>
                </a:lnTo>
                <a:cubicBezTo>
                  <a:pt x="754646" y="1365727"/>
                  <a:pt x="753534" y="1341639"/>
                  <a:pt x="753534" y="1371600"/>
                </a:cubicBezTo>
                <a:lnTo>
                  <a:pt x="753534" y="1397000"/>
                </a:lnTo>
                <a:lnTo>
                  <a:pt x="728134" y="1422400"/>
                </a:lnTo>
                <a:lnTo>
                  <a:pt x="753534" y="1490133"/>
                </a:lnTo>
                <a:lnTo>
                  <a:pt x="753534" y="1600200"/>
                </a:lnTo>
                <a:lnTo>
                  <a:pt x="719667" y="1651000"/>
                </a:lnTo>
                <a:cubicBezTo>
                  <a:pt x="684970" y="1763763"/>
                  <a:pt x="724186" y="1761066"/>
                  <a:pt x="677334" y="1761066"/>
                </a:cubicBezTo>
                <a:lnTo>
                  <a:pt x="643467" y="1786466"/>
                </a:lnTo>
                <a:cubicBezTo>
                  <a:pt x="625922" y="1865421"/>
                  <a:pt x="626534" y="1836646"/>
                  <a:pt x="626534" y="1871133"/>
                </a:cubicBezTo>
                <a:lnTo>
                  <a:pt x="626534" y="1947333"/>
                </a:lnTo>
                <a:lnTo>
                  <a:pt x="643467" y="2099733"/>
                </a:lnTo>
                <a:lnTo>
                  <a:pt x="702734" y="2192866"/>
                </a:lnTo>
                <a:cubicBezTo>
                  <a:pt x="765838" y="2210897"/>
                  <a:pt x="747471" y="2195273"/>
                  <a:pt x="770467" y="2218266"/>
                </a:cubicBezTo>
                <a:lnTo>
                  <a:pt x="795867" y="2260600"/>
                </a:lnTo>
                <a:cubicBezTo>
                  <a:pt x="850054" y="2332848"/>
                  <a:pt x="818445" y="2328333"/>
                  <a:pt x="863600" y="2328333"/>
                </a:cubicBezTo>
                <a:cubicBezTo>
                  <a:pt x="890693" y="2364458"/>
                  <a:pt x="889000" y="2348089"/>
                  <a:pt x="889000" y="2370666"/>
                </a:cubicBezTo>
                <a:lnTo>
                  <a:pt x="889000" y="2446866"/>
                </a:lnTo>
                <a:lnTo>
                  <a:pt x="922867" y="2540000"/>
                </a:lnTo>
                <a:lnTo>
                  <a:pt x="1049867" y="2607733"/>
                </a:lnTo>
                <a:cubicBezTo>
                  <a:pt x="1119363" y="2694604"/>
                  <a:pt x="1081458" y="2692400"/>
                  <a:pt x="1126067" y="2692400"/>
                </a:cubicBezTo>
                <a:cubicBezTo>
                  <a:pt x="1199152" y="2738078"/>
                  <a:pt x="1169986" y="2722826"/>
                  <a:pt x="1210734" y="2743200"/>
                </a:cubicBezTo>
                <a:cubicBezTo>
                  <a:pt x="1288929" y="2821395"/>
                  <a:pt x="1251013" y="2819400"/>
                  <a:pt x="1295400" y="2819400"/>
                </a:cubicBezTo>
                <a:lnTo>
                  <a:pt x="1456267" y="2768600"/>
                </a:lnTo>
                <a:cubicBezTo>
                  <a:pt x="1571834" y="2741931"/>
                  <a:pt x="1528681" y="2743200"/>
                  <a:pt x="1583267" y="2743200"/>
                </a:cubicBezTo>
                <a:lnTo>
                  <a:pt x="1667934" y="2743200"/>
                </a:lnTo>
                <a:cubicBezTo>
                  <a:pt x="1741789" y="2761664"/>
                  <a:pt x="1725259" y="2739318"/>
                  <a:pt x="1744134" y="2777066"/>
                </a:cubicBezTo>
                <a:cubicBezTo>
                  <a:pt x="1788887" y="2803918"/>
                  <a:pt x="1770011" y="2802466"/>
                  <a:pt x="1794934" y="2802466"/>
                </a:cubicBezTo>
                <a:cubicBezTo>
                  <a:pt x="1900320" y="2767338"/>
                  <a:pt x="1871293" y="2793844"/>
                  <a:pt x="1905000" y="2760133"/>
                </a:cubicBezTo>
                <a:cubicBezTo>
                  <a:pt x="1992087" y="2707881"/>
                  <a:pt x="1956754" y="2709333"/>
                  <a:pt x="1998134" y="2709333"/>
                </a:cubicBezTo>
                <a:cubicBezTo>
                  <a:pt x="2127861" y="2674739"/>
                  <a:pt x="2081321" y="2675466"/>
                  <a:pt x="2133600" y="2675466"/>
                </a:cubicBezTo>
                <a:lnTo>
                  <a:pt x="2277534" y="2675466"/>
                </a:lnTo>
                <a:cubicBezTo>
                  <a:pt x="2364967" y="2692953"/>
                  <a:pt x="2362200" y="2663619"/>
                  <a:pt x="2362200" y="2700866"/>
                </a:cubicBezTo>
                <a:cubicBezTo>
                  <a:pt x="2376311" y="2723444"/>
                  <a:pt x="2386845" y="2748700"/>
                  <a:pt x="2404534" y="2768600"/>
                </a:cubicBezTo>
                <a:cubicBezTo>
                  <a:pt x="2432612" y="2800187"/>
                  <a:pt x="2429934" y="2761112"/>
                  <a:pt x="2429934" y="2785533"/>
                </a:cubicBezTo>
                <a:cubicBezTo>
                  <a:pt x="2488307" y="2814719"/>
                  <a:pt x="2461802" y="2810933"/>
                  <a:pt x="2506134" y="2810933"/>
                </a:cubicBezTo>
                <a:lnTo>
                  <a:pt x="2590800" y="2810933"/>
                </a:lnTo>
                <a:cubicBezTo>
                  <a:pt x="2678275" y="2819681"/>
                  <a:pt x="2647104" y="2819400"/>
                  <a:pt x="2683934" y="2819400"/>
                </a:cubicBezTo>
                <a:cubicBezTo>
                  <a:pt x="2753791" y="2880525"/>
                  <a:pt x="2751667" y="2848666"/>
                  <a:pt x="2751667" y="2887133"/>
                </a:cubicBezTo>
                <a:cubicBezTo>
                  <a:pt x="2742759" y="2967300"/>
                  <a:pt x="2761270" y="2945261"/>
                  <a:pt x="2734734" y="2971800"/>
                </a:cubicBezTo>
                <a:lnTo>
                  <a:pt x="2717800" y="3056466"/>
                </a:lnTo>
                <a:lnTo>
                  <a:pt x="2700867" y="3132666"/>
                </a:lnTo>
                <a:lnTo>
                  <a:pt x="2641600" y="3200400"/>
                </a:lnTo>
                <a:cubicBezTo>
                  <a:pt x="2660319" y="3256555"/>
                  <a:pt x="2658534" y="3233351"/>
                  <a:pt x="2658534" y="3268133"/>
                </a:cubicBezTo>
                <a:lnTo>
                  <a:pt x="2743200" y="3429000"/>
                </a:lnTo>
                <a:lnTo>
                  <a:pt x="2836334" y="3471333"/>
                </a:lnTo>
                <a:lnTo>
                  <a:pt x="2904067" y="3556000"/>
                </a:lnTo>
                <a:lnTo>
                  <a:pt x="2946400" y="3674533"/>
                </a:lnTo>
                <a:cubicBezTo>
                  <a:pt x="2999845" y="3790330"/>
                  <a:pt x="2961057" y="3766531"/>
                  <a:pt x="3014134" y="3793066"/>
                </a:cubicBezTo>
                <a:lnTo>
                  <a:pt x="3048000" y="3835400"/>
                </a:lnTo>
                <a:lnTo>
                  <a:pt x="3048000" y="3894666"/>
                </a:lnTo>
                <a:cubicBezTo>
                  <a:pt x="3029282" y="3950821"/>
                  <a:pt x="3031067" y="3927617"/>
                  <a:pt x="3031067" y="3962400"/>
                </a:cubicBezTo>
                <a:lnTo>
                  <a:pt x="3022600" y="4055533"/>
                </a:lnTo>
                <a:lnTo>
                  <a:pt x="3064934" y="4072466"/>
                </a:lnTo>
                <a:cubicBezTo>
                  <a:pt x="3046871" y="4198902"/>
                  <a:pt x="3076222" y="4162778"/>
                  <a:pt x="3031067" y="4207933"/>
                </a:cubicBezTo>
                <a:cubicBezTo>
                  <a:pt x="2971084" y="4277914"/>
                  <a:pt x="2980267" y="4241180"/>
                  <a:pt x="2980267" y="4309533"/>
                </a:cubicBezTo>
                <a:cubicBezTo>
                  <a:pt x="2961238" y="4357107"/>
                  <a:pt x="2963334" y="4336668"/>
                  <a:pt x="2963334" y="4368800"/>
                </a:cubicBezTo>
                <a:cubicBezTo>
                  <a:pt x="2936822" y="4430660"/>
                  <a:pt x="2959427" y="4428066"/>
                  <a:pt x="2929467" y="4428066"/>
                </a:cubicBezTo>
                <a:lnTo>
                  <a:pt x="2912534" y="4538133"/>
                </a:lnTo>
                <a:lnTo>
                  <a:pt x="2929467" y="4715933"/>
                </a:lnTo>
                <a:cubicBezTo>
                  <a:pt x="3049926" y="4844996"/>
                  <a:pt x="3048000" y="4785026"/>
                  <a:pt x="3048000" y="4851400"/>
                </a:cubicBezTo>
                <a:cubicBezTo>
                  <a:pt x="3091676" y="4973692"/>
                  <a:pt x="3060669" y="4940264"/>
                  <a:pt x="3098800" y="4978400"/>
                </a:cubicBezTo>
                <a:lnTo>
                  <a:pt x="3166534" y="5054600"/>
                </a:lnTo>
                <a:cubicBezTo>
                  <a:pt x="3175201" y="5175948"/>
                  <a:pt x="3175000" y="5133521"/>
                  <a:pt x="3175000" y="5181600"/>
                </a:cubicBezTo>
                <a:cubicBezTo>
                  <a:pt x="3201143" y="5277456"/>
                  <a:pt x="3200400" y="5242555"/>
                  <a:pt x="3200400" y="5283200"/>
                </a:cubicBezTo>
                <a:lnTo>
                  <a:pt x="3225800" y="5418666"/>
                </a:lnTo>
                <a:lnTo>
                  <a:pt x="3268134" y="5511800"/>
                </a:lnTo>
                <a:lnTo>
                  <a:pt x="3318934" y="5562600"/>
                </a:lnTo>
                <a:lnTo>
                  <a:pt x="3361267" y="5621866"/>
                </a:lnTo>
                <a:cubicBezTo>
                  <a:pt x="3388068" y="5693337"/>
                  <a:pt x="3369615" y="5672550"/>
                  <a:pt x="3395134" y="5698066"/>
                </a:cubicBezTo>
                <a:cubicBezTo>
                  <a:pt x="3432131" y="5753563"/>
                  <a:pt x="3429000" y="5728515"/>
                  <a:pt x="3429000" y="5765800"/>
                </a:cubicBezTo>
                <a:cubicBezTo>
                  <a:pt x="3455662" y="5819124"/>
                  <a:pt x="3454400" y="5797668"/>
                  <a:pt x="3454400" y="5825066"/>
                </a:cubicBezTo>
                <a:lnTo>
                  <a:pt x="3437467" y="5858933"/>
                </a:lnTo>
                <a:lnTo>
                  <a:pt x="3437467" y="5901266"/>
                </a:lnTo>
                <a:cubicBezTo>
                  <a:pt x="3445934" y="5918199"/>
                  <a:pt x="3452833" y="5936012"/>
                  <a:pt x="3462867" y="5952066"/>
                </a:cubicBezTo>
                <a:cubicBezTo>
                  <a:pt x="3467098" y="5958835"/>
                  <a:pt x="3479800" y="5969000"/>
                  <a:pt x="3479800" y="5969000"/>
                </a:cubicBezTo>
                <a:cubicBezTo>
                  <a:pt x="3516860" y="5996795"/>
                  <a:pt x="3503688" y="5984422"/>
                  <a:pt x="3522134" y="6002866"/>
                </a:cubicBezTo>
                <a:lnTo>
                  <a:pt x="3572934" y="6019800"/>
                </a:lnTo>
                <a:lnTo>
                  <a:pt x="3606800" y="6087533"/>
                </a:lnTo>
                <a:lnTo>
                  <a:pt x="3606800" y="6146800"/>
                </a:lnTo>
                <a:lnTo>
                  <a:pt x="3598334" y="6197600"/>
                </a:lnTo>
                <a:lnTo>
                  <a:pt x="0" y="6189133"/>
                </a:lnTo>
                <a:cubicBezTo>
                  <a:pt x="2822" y="4126089"/>
                  <a:pt x="5645" y="2063044"/>
                  <a:pt x="8467" y="0"/>
                </a:cubicBez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6062133" y="2090647"/>
            <a:ext cx="2988734" cy="4674220"/>
          </a:xfrm>
          <a:custGeom>
            <a:avLst/>
            <a:gdLst>
              <a:gd name="connsiteX0" fmla="*/ 2963334 w 2988734"/>
              <a:gd name="connsiteY0" fmla="*/ 9086 h 4674220"/>
              <a:gd name="connsiteX1" fmla="*/ 2887134 w 2988734"/>
              <a:gd name="connsiteY1" fmla="*/ 42953 h 4674220"/>
              <a:gd name="connsiteX2" fmla="*/ 2887134 w 2988734"/>
              <a:gd name="connsiteY2" fmla="*/ 85286 h 4674220"/>
              <a:gd name="connsiteX3" fmla="*/ 2861734 w 2988734"/>
              <a:gd name="connsiteY3" fmla="*/ 119153 h 4674220"/>
              <a:gd name="connsiteX4" fmla="*/ 2861734 w 2988734"/>
              <a:gd name="connsiteY4" fmla="*/ 119153 h 4674220"/>
              <a:gd name="connsiteX5" fmla="*/ 2810934 w 2988734"/>
              <a:gd name="connsiteY5" fmla="*/ 161486 h 4674220"/>
              <a:gd name="connsiteX6" fmla="*/ 2802467 w 2988734"/>
              <a:gd name="connsiteY6" fmla="*/ 195353 h 4674220"/>
              <a:gd name="connsiteX7" fmla="*/ 2751667 w 2988734"/>
              <a:gd name="connsiteY7" fmla="*/ 195353 h 4674220"/>
              <a:gd name="connsiteX8" fmla="*/ 2675467 w 2988734"/>
              <a:gd name="connsiteY8" fmla="*/ 229220 h 4674220"/>
              <a:gd name="connsiteX9" fmla="*/ 2624667 w 2988734"/>
              <a:gd name="connsiteY9" fmla="*/ 237686 h 4674220"/>
              <a:gd name="connsiteX10" fmla="*/ 2590800 w 2988734"/>
              <a:gd name="connsiteY10" fmla="*/ 263086 h 4674220"/>
              <a:gd name="connsiteX11" fmla="*/ 2582334 w 2988734"/>
              <a:gd name="connsiteY11" fmla="*/ 305420 h 4674220"/>
              <a:gd name="connsiteX12" fmla="*/ 2582334 w 2988734"/>
              <a:gd name="connsiteY12" fmla="*/ 305420 h 4674220"/>
              <a:gd name="connsiteX13" fmla="*/ 2582334 w 2988734"/>
              <a:gd name="connsiteY13" fmla="*/ 305420 h 4674220"/>
              <a:gd name="connsiteX14" fmla="*/ 2514600 w 2988734"/>
              <a:gd name="connsiteY14" fmla="*/ 373153 h 4674220"/>
              <a:gd name="connsiteX15" fmla="*/ 2429934 w 2988734"/>
              <a:gd name="connsiteY15" fmla="*/ 381620 h 4674220"/>
              <a:gd name="connsiteX16" fmla="*/ 2387600 w 2988734"/>
              <a:gd name="connsiteY16" fmla="*/ 407020 h 4674220"/>
              <a:gd name="connsiteX17" fmla="*/ 2387600 w 2988734"/>
              <a:gd name="connsiteY17" fmla="*/ 407020 h 4674220"/>
              <a:gd name="connsiteX18" fmla="*/ 2328334 w 2988734"/>
              <a:gd name="connsiteY18" fmla="*/ 483220 h 4674220"/>
              <a:gd name="connsiteX19" fmla="*/ 2286000 w 2988734"/>
              <a:gd name="connsiteY19" fmla="*/ 491686 h 4674220"/>
              <a:gd name="connsiteX20" fmla="*/ 2252134 w 2988734"/>
              <a:gd name="connsiteY20" fmla="*/ 491686 h 4674220"/>
              <a:gd name="connsiteX21" fmla="*/ 2218267 w 2988734"/>
              <a:gd name="connsiteY21" fmla="*/ 491686 h 4674220"/>
              <a:gd name="connsiteX22" fmla="*/ 2167467 w 2988734"/>
              <a:gd name="connsiteY22" fmla="*/ 534020 h 4674220"/>
              <a:gd name="connsiteX23" fmla="*/ 2099734 w 2988734"/>
              <a:gd name="connsiteY23" fmla="*/ 542486 h 4674220"/>
              <a:gd name="connsiteX24" fmla="*/ 2074334 w 2988734"/>
              <a:gd name="connsiteY24" fmla="*/ 542486 h 4674220"/>
              <a:gd name="connsiteX25" fmla="*/ 2023534 w 2988734"/>
              <a:gd name="connsiteY25" fmla="*/ 593286 h 4674220"/>
              <a:gd name="connsiteX26" fmla="*/ 2015067 w 2988734"/>
              <a:gd name="connsiteY26" fmla="*/ 593286 h 4674220"/>
              <a:gd name="connsiteX27" fmla="*/ 1947334 w 2988734"/>
              <a:gd name="connsiteY27" fmla="*/ 593286 h 4674220"/>
              <a:gd name="connsiteX28" fmla="*/ 1913467 w 2988734"/>
              <a:gd name="connsiteY28" fmla="*/ 576353 h 4674220"/>
              <a:gd name="connsiteX29" fmla="*/ 1896534 w 2988734"/>
              <a:gd name="connsiteY29" fmla="*/ 576353 h 4674220"/>
              <a:gd name="connsiteX30" fmla="*/ 1896534 w 2988734"/>
              <a:gd name="connsiteY30" fmla="*/ 627153 h 4674220"/>
              <a:gd name="connsiteX31" fmla="*/ 1955800 w 2988734"/>
              <a:gd name="connsiteY31" fmla="*/ 703353 h 4674220"/>
              <a:gd name="connsiteX32" fmla="*/ 1972734 w 2988734"/>
              <a:gd name="connsiteY32" fmla="*/ 737220 h 4674220"/>
              <a:gd name="connsiteX33" fmla="*/ 2006600 w 2988734"/>
              <a:gd name="connsiteY33" fmla="*/ 788020 h 4674220"/>
              <a:gd name="connsiteX34" fmla="*/ 2032000 w 2988734"/>
              <a:gd name="connsiteY34" fmla="*/ 796486 h 4674220"/>
              <a:gd name="connsiteX35" fmla="*/ 2133600 w 2988734"/>
              <a:gd name="connsiteY35" fmla="*/ 754153 h 4674220"/>
              <a:gd name="connsiteX36" fmla="*/ 2175934 w 2988734"/>
              <a:gd name="connsiteY36" fmla="*/ 754153 h 4674220"/>
              <a:gd name="connsiteX37" fmla="*/ 2218267 w 2988734"/>
              <a:gd name="connsiteY37" fmla="*/ 728753 h 4674220"/>
              <a:gd name="connsiteX38" fmla="*/ 2286000 w 2988734"/>
              <a:gd name="connsiteY38" fmla="*/ 711820 h 4674220"/>
              <a:gd name="connsiteX39" fmla="*/ 2336800 w 2988734"/>
              <a:gd name="connsiteY39" fmla="*/ 703353 h 4674220"/>
              <a:gd name="connsiteX40" fmla="*/ 2353734 w 2988734"/>
              <a:gd name="connsiteY40" fmla="*/ 686420 h 4674220"/>
              <a:gd name="connsiteX41" fmla="*/ 2421467 w 2988734"/>
              <a:gd name="connsiteY41" fmla="*/ 652553 h 4674220"/>
              <a:gd name="connsiteX42" fmla="*/ 2463800 w 2988734"/>
              <a:gd name="connsiteY42" fmla="*/ 635620 h 4674220"/>
              <a:gd name="connsiteX43" fmla="*/ 2548467 w 2988734"/>
              <a:gd name="connsiteY43" fmla="*/ 610220 h 4674220"/>
              <a:gd name="connsiteX44" fmla="*/ 2565400 w 2988734"/>
              <a:gd name="connsiteY44" fmla="*/ 618686 h 4674220"/>
              <a:gd name="connsiteX45" fmla="*/ 2548467 w 2988734"/>
              <a:gd name="connsiteY45" fmla="*/ 694886 h 4674220"/>
              <a:gd name="connsiteX46" fmla="*/ 2548467 w 2988734"/>
              <a:gd name="connsiteY46" fmla="*/ 779553 h 4674220"/>
              <a:gd name="connsiteX47" fmla="*/ 2540000 w 2988734"/>
              <a:gd name="connsiteY47" fmla="*/ 830353 h 4674220"/>
              <a:gd name="connsiteX48" fmla="*/ 2506134 w 2988734"/>
              <a:gd name="connsiteY48" fmla="*/ 915020 h 4674220"/>
              <a:gd name="connsiteX49" fmla="*/ 2472267 w 2988734"/>
              <a:gd name="connsiteY49" fmla="*/ 982753 h 4674220"/>
              <a:gd name="connsiteX50" fmla="*/ 2413000 w 2988734"/>
              <a:gd name="connsiteY50" fmla="*/ 1101286 h 4674220"/>
              <a:gd name="connsiteX51" fmla="*/ 2387600 w 2988734"/>
              <a:gd name="connsiteY51" fmla="*/ 1169020 h 4674220"/>
              <a:gd name="connsiteX52" fmla="*/ 2328334 w 2988734"/>
              <a:gd name="connsiteY52" fmla="*/ 1304486 h 4674220"/>
              <a:gd name="connsiteX53" fmla="*/ 2201334 w 2988734"/>
              <a:gd name="connsiteY53" fmla="*/ 1431486 h 4674220"/>
              <a:gd name="connsiteX54" fmla="*/ 2125134 w 2988734"/>
              <a:gd name="connsiteY54" fmla="*/ 1465353 h 4674220"/>
              <a:gd name="connsiteX55" fmla="*/ 2125134 w 2988734"/>
              <a:gd name="connsiteY55" fmla="*/ 1465353 h 4674220"/>
              <a:gd name="connsiteX56" fmla="*/ 1981200 w 2988734"/>
              <a:gd name="connsiteY56" fmla="*/ 1583886 h 4674220"/>
              <a:gd name="connsiteX57" fmla="*/ 1905000 w 2988734"/>
              <a:gd name="connsiteY57" fmla="*/ 1677020 h 4674220"/>
              <a:gd name="connsiteX58" fmla="*/ 1854200 w 2988734"/>
              <a:gd name="connsiteY58" fmla="*/ 1744753 h 4674220"/>
              <a:gd name="connsiteX59" fmla="*/ 1752600 w 2988734"/>
              <a:gd name="connsiteY59" fmla="*/ 1854820 h 4674220"/>
              <a:gd name="connsiteX60" fmla="*/ 1693334 w 2988734"/>
              <a:gd name="connsiteY60" fmla="*/ 1897153 h 4674220"/>
              <a:gd name="connsiteX61" fmla="*/ 1684867 w 2988734"/>
              <a:gd name="connsiteY61" fmla="*/ 1947953 h 4674220"/>
              <a:gd name="connsiteX62" fmla="*/ 1651000 w 2988734"/>
              <a:gd name="connsiteY62" fmla="*/ 1998753 h 4674220"/>
              <a:gd name="connsiteX63" fmla="*/ 1583267 w 2988734"/>
              <a:gd name="connsiteY63" fmla="*/ 2100353 h 4674220"/>
              <a:gd name="connsiteX64" fmla="*/ 1608667 w 2988734"/>
              <a:gd name="connsiteY64" fmla="*/ 2159620 h 4674220"/>
              <a:gd name="connsiteX65" fmla="*/ 1642534 w 2988734"/>
              <a:gd name="connsiteY65" fmla="*/ 2235820 h 4674220"/>
              <a:gd name="connsiteX66" fmla="*/ 1625600 w 2988734"/>
              <a:gd name="connsiteY66" fmla="*/ 2303553 h 4674220"/>
              <a:gd name="connsiteX67" fmla="*/ 1625600 w 2988734"/>
              <a:gd name="connsiteY67" fmla="*/ 2371286 h 4674220"/>
              <a:gd name="connsiteX68" fmla="*/ 1642534 w 2988734"/>
              <a:gd name="connsiteY68" fmla="*/ 2430553 h 4674220"/>
              <a:gd name="connsiteX69" fmla="*/ 1651000 w 2988734"/>
              <a:gd name="connsiteY69" fmla="*/ 2506753 h 4674220"/>
              <a:gd name="connsiteX70" fmla="*/ 1710267 w 2988734"/>
              <a:gd name="connsiteY70" fmla="*/ 2582953 h 4674220"/>
              <a:gd name="connsiteX71" fmla="*/ 1693334 w 2988734"/>
              <a:gd name="connsiteY71" fmla="*/ 2659153 h 4674220"/>
              <a:gd name="connsiteX72" fmla="*/ 1693334 w 2988734"/>
              <a:gd name="connsiteY72" fmla="*/ 2718420 h 4674220"/>
              <a:gd name="connsiteX73" fmla="*/ 1693334 w 2988734"/>
              <a:gd name="connsiteY73" fmla="*/ 2786153 h 4674220"/>
              <a:gd name="connsiteX74" fmla="*/ 1693334 w 2988734"/>
              <a:gd name="connsiteY74" fmla="*/ 2853886 h 4674220"/>
              <a:gd name="connsiteX75" fmla="*/ 1684867 w 2988734"/>
              <a:gd name="connsiteY75" fmla="*/ 2963953 h 4674220"/>
              <a:gd name="connsiteX76" fmla="*/ 1659467 w 2988734"/>
              <a:gd name="connsiteY76" fmla="*/ 3006286 h 4674220"/>
              <a:gd name="connsiteX77" fmla="*/ 1591734 w 2988734"/>
              <a:gd name="connsiteY77" fmla="*/ 3057086 h 4674220"/>
              <a:gd name="connsiteX78" fmla="*/ 1490134 w 2988734"/>
              <a:gd name="connsiteY78" fmla="*/ 3116353 h 4674220"/>
              <a:gd name="connsiteX79" fmla="*/ 1388534 w 2988734"/>
              <a:gd name="connsiteY79" fmla="*/ 3141753 h 4674220"/>
              <a:gd name="connsiteX80" fmla="*/ 1337734 w 2988734"/>
              <a:gd name="connsiteY80" fmla="*/ 3184086 h 4674220"/>
              <a:gd name="connsiteX81" fmla="*/ 1312334 w 2988734"/>
              <a:gd name="connsiteY81" fmla="*/ 3234886 h 4674220"/>
              <a:gd name="connsiteX82" fmla="*/ 1253067 w 2988734"/>
              <a:gd name="connsiteY82" fmla="*/ 3277220 h 4674220"/>
              <a:gd name="connsiteX83" fmla="*/ 1185334 w 2988734"/>
              <a:gd name="connsiteY83" fmla="*/ 3344953 h 4674220"/>
              <a:gd name="connsiteX84" fmla="*/ 1185334 w 2988734"/>
              <a:gd name="connsiteY84" fmla="*/ 3370353 h 4674220"/>
              <a:gd name="connsiteX85" fmla="*/ 1202267 w 2988734"/>
              <a:gd name="connsiteY85" fmla="*/ 3438086 h 4674220"/>
              <a:gd name="connsiteX86" fmla="*/ 1210734 w 2988734"/>
              <a:gd name="connsiteY86" fmla="*/ 3531220 h 4674220"/>
              <a:gd name="connsiteX87" fmla="*/ 1210734 w 2988734"/>
              <a:gd name="connsiteY87" fmla="*/ 3598953 h 4674220"/>
              <a:gd name="connsiteX88" fmla="*/ 1193800 w 2988734"/>
              <a:gd name="connsiteY88" fmla="*/ 3649753 h 4674220"/>
              <a:gd name="connsiteX89" fmla="*/ 1159934 w 2988734"/>
              <a:gd name="connsiteY89" fmla="*/ 3717486 h 4674220"/>
              <a:gd name="connsiteX90" fmla="*/ 1117600 w 2988734"/>
              <a:gd name="connsiteY90" fmla="*/ 3751353 h 4674220"/>
              <a:gd name="connsiteX91" fmla="*/ 1032934 w 2988734"/>
              <a:gd name="connsiteY91" fmla="*/ 3768286 h 4674220"/>
              <a:gd name="connsiteX92" fmla="*/ 990600 w 2988734"/>
              <a:gd name="connsiteY92" fmla="*/ 3785220 h 4674220"/>
              <a:gd name="connsiteX93" fmla="*/ 973667 w 2988734"/>
              <a:gd name="connsiteY93" fmla="*/ 3810620 h 4674220"/>
              <a:gd name="connsiteX94" fmla="*/ 990600 w 2988734"/>
              <a:gd name="connsiteY94" fmla="*/ 3819086 h 4674220"/>
              <a:gd name="connsiteX95" fmla="*/ 982134 w 2988734"/>
              <a:gd name="connsiteY95" fmla="*/ 3912220 h 4674220"/>
              <a:gd name="connsiteX96" fmla="*/ 973667 w 2988734"/>
              <a:gd name="connsiteY96" fmla="*/ 3946086 h 4674220"/>
              <a:gd name="connsiteX97" fmla="*/ 939800 w 2988734"/>
              <a:gd name="connsiteY97" fmla="*/ 4013820 h 4674220"/>
              <a:gd name="connsiteX98" fmla="*/ 872067 w 2988734"/>
              <a:gd name="connsiteY98" fmla="*/ 4090020 h 4674220"/>
              <a:gd name="connsiteX99" fmla="*/ 821267 w 2988734"/>
              <a:gd name="connsiteY99" fmla="*/ 4174686 h 4674220"/>
              <a:gd name="connsiteX100" fmla="*/ 745067 w 2988734"/>
              <a:gd name="connsiteY100" fmla="*/ 4242420 h 4674220"/>
              <a:gd name="connsiteX101" fmla="*/ 660400 w 2988734"/>
              <a:gd name="connsiteY101" fmla="*/ 4310153 h 4674220"/>
              <a:gd name="connsiteX102" fmla="*/ 592667 w 2988734"/>
              <a:gd name="connsiteY102" fmla="*/ 4360953 h 4674220"/>
              <a:gd name="connsiteX103" fmla="*/ 499534 w 2988734"/>
              <a:gd name="connsiteY103" fmla="*/ 4428686 h 4674220"/>
              <a:gd name="connsiteX104" fmla="*/ 414867 w 2988734"/>
              <a:gd name="connsiteY104" fmla="*/ 4454086 h 4674220"/>
              <a:gd name="connsiteX105" fmla="*/ 338667 w 2988734"/>
              <a:gd name="connsiteY105" fmla="*/ 4454086 h 4674220"/>
              <a:gd name="connsiteX106" fmla="*/ 254000 w 2988734"/>
              <a:gd name="connsiteY106" fmla="*/ 4428686 h 4674220"/>
              <a:gd name="connsiteX107" fmla="*/ 186267 w 2988734"/>
              <a:gd name="connsiteY107" fmla="*/ 4437153 h 4674220"/>
              <a:gd name="connsiteX108" fmla="*/ 135467 w 2988734"/>
              <a:gd name="connsiteY108" fmla="*/ 4462553 h 4674220"/>
              <a:gd name="connsiteX109" fmla="*/ 93134 w 2988734"/>
              <a:gd name="connsiteY109" fmla="*/ 4479486 h 4674220"/>
              <a:gd name="connsiteX110" fmla="*/ 0 w 2988734"/>
              <a:gd name="connsiteY110" fmla="*/ 4479486 h 4674220"/>
              <a:gd name="connsiteX111" fmla="*/ 0 w 2988734"/>
              <a:gd name="connsiteY111" fmla="*/ 4674220 h 4674220"/>
              <a:gd name="connsiteX112" fmla="*/ 2988734 w 2988734"/>
              <a:gd name="connsiteY112" fmla="*/ 4665753 h 4674220"/>
              <a:gd name="connsiteX113" fmla="*/ 2963334 w 2988734"/>
              <a:gd name="connsiteY113" fmla="*/ 9086 h 46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988734" h="4674220">
                <a:moveTo>
                  <a:pt x="2963334" y="9086"/>
                </a:moveTo>
                <a:cubicBezTo>
                  <a:pt x="2881624" y="27244"/>
                  <a:pt x="2887134" y="0"/>
                  <a:pt x="2887134" y="42953"/>
                </a:cubicBezTo>
                <a:lnTo>
                  <a:pt x="2887134" y="85286"/>
                </a:lnTo>
                <a:lnTo>
                  <a:pt x="2861734" y="119153"/>
                </a:lnTo>
                <a:lnTo>
                  <a:pt x="2861734" y="119153"/>
                </a:lnTo>
                <a:cubicBezTo>
                  <a:pt x="2808586" y="154585"/>
                  <a:pt x="2810934" y="132669"/>
                  <a:pt x="2810934" y="161486"/>
                </a:cubicBezTo>
                <a:lnTo>
                  <a:pt x="2802467" y="195353"/>
                </a:lnTo>
                <a:lnTo>
                  <a:pt x="2751667" y="195353"/>
                </a:lnTo>
                <a:lnTo>
                  <a:pt x="2675467" y="229220"/>
                </a:lnTo>
                <a:lnTo>
                  <a:pt x="2624667" y="237686"/>
                </a:lnTo>
                <a:lnTo>
                  <a:pt x="2590800" y="263086"/>
                </a:lnTo>
                <a:cubicBezTo>
                  <a:pt x="2580549" y="293841"/>
                  <a:pt x="2582334" y="279561"/>
                  <a:pt x="2582334" y="305420"/>
                </a:cubicBezTo>
                <a:lnTo>
                  <a:pt x="2582334" y="305420"/>
                </a:lnTo>
                <a:lnTo>
                  <a:pt x="2582334" y="305420"/>
                </a:lnTo>
                <a:lnTo>
                  <a:pt x="2514600" y="373153"/>
                </a:lnTo>
                <a:lnTo>
                  <a:pt x="2429934" y="381620"/>
                </a:lnTo>
                <a:cubicBezTo>
                  <a:pt x="2392497" y="400338"/>
                  <a:pt x="2404992" y="389628"/>
                  <a:pt x="2387600" y="407020"/>
                </a:cubicBezTo>
                <a:lnTo>
                  <a:pt x="2387600" y="407020"/>
                </a:lnTo>
                <a:lnTo>
                  <a:pt x="2328334" y="483220"/>
                </a:lnTo>
                <a:lnTo>
                  <a:pt x="2286000" y="491686"/>
                </a:lnTo>
                <a:lnTo>
                  <a:pt x="2252134" y="491686"/>
                </a:lnTo>
                <a:lnTo>
                  <a:pt x="2218267" y="491686"/>
                </a:lnTo>
                <a:cubicBezTo>
                  <a:pt x="2179938" y="530015"/>
                  <a:pt x="2198679" y="518413"/>
                  <a:pt x="2167467" y="534020"/>
                </a:cubicBezTo>
                <a:lnTo>
                  <a:pt x="2099734" y="542486"/>
                </a:lnTo>
                <a:lnTo>
                  <a:pt x="2074334" y="542486"/>
                </a:lnTo>
                <a:cubicBezTo>
                  <a:pt x="2053130" y="570759"/>
                  <a:pt x="2053247" y="578430"/>
                  <a:pt x="2023534" y="593286"/>
                </a:cubicBezTo>
                <a:cubicBezTo>
                  <a:pt x="2021010" y="594548"/>
                  <a:pt x="2017889" y="593286"/>
                  <a:pt x="2015067" y="593286"/>
                </a:cubicBezTo>
                <a:cubicBezTo>
                  <a:pt x="1951849" y="602317"/>
                  <a:pt x="1969910" y="615865"/>
                  <a:pt x="1947334" y="593286"/>
                </a:cubicBezTo>
                <a:lnTo>
                  <a:pt x="1913467" y="576353"/>
                </a:lnTo>
                <a:lnTo>
                  <a:pt x="1896534" y="576353"/>
                </a:lnTo>
                <a:lnTo>
                  <a:pt x="1896534" y="627153"/>
                </a:lnTo>
                <a:lnTo>
                  <a:pt x="1955800" y="703353"/>
                </a:lnTo>
                <a:lnTo>
                  <a:pt x="1972734" y="737220"/>
                </a:lnTo>
                <a:cubicBezTo>
                  <a:pt x="1984023" y="754153"/>
                  <a:pt x="1992210" y="773630"/>
                  <a:pt x="2006600" y="788020"/>
                </a:cubicBezTo>
                <a:cubicBezTo>
                  <a:pt x="2012911" y="794331"/>
                  <a:pt x="2032000" y="796486"/>
                  <a:pt x="2032000" y="796486"/>
                </a:cubicBezTo>
                <a:cubicBezTo>
                  <a:pt x="2127703" y="752985"/>
                  <a:pt x="2091033" y="754153"/>
                  <a:pt x="2133600" y="754153"/>
                </a:cubicBezTo>
                <a:lnTo>
                  <a:pt x="2175934" y="754153"/>
                </a:lnTo>
                <a:cubicBezTo>
                  <a:pt x="2212058" y="727060"/>
                  <a:pt x="2195689" y="728753"/>
                  <a:pt x="2218267" y="728753"/>
                </a:cubicBezTo>
                <a:cubicBezTo>
                  <a:pt x="2280247" y="711045"/>
                  <a:pt x="2256988" y="711820"/>
                  <a:pt x="2286000" y="711820"/>
                </a:cubicBezTo>
                <a:cubicBezTo>
                  <a:pt x="2302933" y="708998"/>
                  <a:pt x="2320726" y="709381"/>
                  <a:pt x="2336800" y="703353"/>
                </a:cubicBezTo>
                <a:cubicBezTo>
                  <a:pt x="2344274" y="700550"/>
                  <a:pt x="2353734" y="686420"/>
                  <a:pt x="2353734" y="686420"/>
                </a:cubicBezTo>
                <a:cubicBezTo>
                  <a:pt x="2409230" y="649422"/>
                  <a:pt x="2384183" y="652553"/>
                  <a:pt x="2421467" y="652553"/>
                </a:cubicBezTo>
                <a:lnTo>
                  <a:pt x="2463800" y="635620"/>
                </a:lnTo>
                <a:cubicBezTo>
                  <a:pt x="2536819" y="608238"/>
                  <a:pt x="2507421" y="610220"/>
                  <a:pt x="2548467" y="610220"/>
                </a:cubicBezTo>
                <a:lnTo>
                  <a:pt x="2565400" y="618686"/>
                </a:lnTo>
                <a:cubicBezTo>
                  <a:pt x="2547783" y="689158"/>
                  <a:pt x="2548467" y="663147"/>
                  <a:pt x="2548467" y="694886"/>
                </a:cubicBezTo>
                <a:lnTo>
                  <a:pt x="2548467" y="779553"/>
                </a:lnTo>
                <a:lnTo>
                  <a:pt x="2540000" y="830353"/>
                </a:lnTo>
                <a:cubicBezTo>
                  <a:pt x="2513338" y="910339"/>
                  <a:pt x="2533531" y="887620"/>
                  <a:pt x="2506134" y="915020"/>
                </a:cubicBezTo>
                <a:cubicBezTo>
                  <a:pt x="2479162" y="977955"/>
                  <a:pt x="2495932" y="959088"/>
                  <a:pt x="2472267" y="982753"/>
                </a:cubicBezTo>
                <a:cubicBezTo>
                  <a:pt x="2419794" y="1096444"/>
                  <a:pt x="2450042" y="1064249"/>
                  <a:pt x="2413000" y="1101286"/>
                </a:cubicBezTo>
                <a:cubicBezTo>
                  <a:pt x="2403834" y="1174621"/>
                  <a:pt x="2427288" y="1169020"/>
                  <a:pt x="2387600" y="1169020"/>
                </a:cubicBezTo>
                <a:lnTo>
                  <a:pt x="2328334" y="1304486"/>
                </a:lnTo>
                <a:lnTo>
                  <a:pt x="2201334" y="1431486"/>
                </a:lnTo>
                <a:cubicBezTo>
                  <a:pt x="2137166" y="1468153"/>
                  <a:pt x="2164821" y="1465353"/>
                  <a:pt x="2125134" y="1465353"/>
                </a:cubicBezTo>
                <a:lnTo>
                  <a:pt x="2125134" y="1465353"/>
                </a:lnTo>
                <a:lnTo>
                  <a:pt x="1981200" y="1583886"/>
                </a:lnTo>
                <a:cubicBezTo>
                  <a:pt x="1910974" y="1671670"/>
                  <a:pt x="1939023" y="1642997"/>
                  <a:pt x="1905000" y="1677020"/>
                </a:cubicBezTo>
                <a:lnTo>
                  <a:pt x="1854200" y="1744753"/>
                </a:lnTo>
                <a:lnTo>
                  <a:pt x="1752600" y="1854820"/>
                </a:lnTo>
                <a:lnTo>
                  <a:pt x="1693334" y="1897153"/>
                </a:lnTo>
                <a:lnTo>
                  <a:pt x="1684867" y="1947953"/>
                </a:lnTo>
                <a:lnTo>
                  <a:pt x="1651000" y="1998753"/>
                </a:lnTo>
                <a:lnTo>
                  <a:pt x="1583267" y="2100353"/>
                </a:lnTo>
                <a:cubicBezTo>
                  <a:pt x="1592532" y="2165208"/>
                  <a:pt x="1571778" y="2159620"/>
                  <a:pt x="1608667" y="2159620"/>
                </a:cubicBezTo>
                <a:lnTo>
                  <a:pt x="1642534" y="2235820"/>
                </a:lnTo>
                <a:lnTo>
                  <a:pt x="1625600" y="2303553"/>
                </a:lnTo>
                <a:lnTo>
                  <a:pt x="1625600" y="2371286"/>
                </a:lnTo>
                <a:lnTo>
                  <a:pt x="1642534" y="2430553"/>
                </a:lnTo>
                <a:lnTo>
                  <a:pt x="1651000" y="2506753"/>
                </a:lnTo>
                <a:lnTo>
                  <a:pt x="1710267" y="2582953"/>
                </a:lnTo>
                <a:cubicBezTo>
                  <a:pt x="1689141" y="2635768"/>
                  <a:pt x="1693334" y="2610088"/>
                  <a:pt x="1693334" y="2659153"/>
                </a:cubicBezTo>
                <a:lnTo>
                  <a:pt x="1693334" y="2718420"/>
                </a:lnTo>
                <a:lnTo>
                  <a:pt x="1693334" y="2786153"/>
                </a:lnTo>
                <a:lnTo>
                  <a:pt x="1693334" y="2853886"/>
                </a:lnTo>
                <a:cubicBezTo>
                  <a:pt x="1684633" y="2958299"/>
                  <a:pt x="1684867" y="2921502"/>
                  <a:pt x="1684867" y="2963953"/>
                </a:cubicBezTo>
                <a:lnTo>
                  <a:pt x="1659467" y="3006286"/>
                </a:lnTo>
                <a:lnTo>
                  <a:pt x="1591734" y="3057086"/>
                </a:lnTo>
                <a:cubicBezTo>
                  <a:pt x="1499927" y="3102990"/>
                  <a:pt x="1529379" y="3077108"/>
                  <a:pt x="1490134" y="3116353"/>
                </a:cubicBezTo>
                <a:lnTo>
                  <a:pt x="1388534" y="3141753"/>
                </a:lnTo>
                <a:lnTo>
                  <a:pt x="1337734" y="3184086"/>
                </a:lnTo>
                <a:lnTo>
                  <a:pt x="1312334" y="3234886"/>
                </a:lnTo>
                <a:cubicBezTo>
                  <a:pt x="1250617" y="3270153"/>
                  <a:pt x="1253067" y="3245999"/>
                  <a:pt x="1253067" y="3277220"/>
                </a:cubicBezTo>
                <a:cubicBezTo>
                  <a:pt x="1183210" y="3338345"/>
                  <a:pt x="1185334" y="3306486"/>
                  <a:pt x="1185334" y="3344953"/>
                </a:cubicBezTo>
                <a:lnTo>
                  <a:pt x="1185334" y="3370353"/>
                </a:lnTo>
                <a:cubicBezTo>
                  <a:pt x="1204052" y="3426508"/>
                  <a:pt x="1202267" y="3403304"/>
                  <a:pt x="1202267" y="3438086"/>
                </a:cubicBezTo>
                <a:cubicBezTo>
                  <a:pt x="1211015" y="3525561"/>
                  <a:pt x="1210734" y="3494390"/>
                  <a:pt x="1210734" y="3531220"/>
                </a:cubicBezTo>
                <a:lnTo>
                  <a:pt x="1210734" y="3598953"/>
                </a:lnTo>
                <a:lnTo>
                  <a:pt x="1193800" y="3649753"/>
                </a:lnTo>
                <a:lnTo>
                  <a:pt x="1159934" y="3717486"/>
                </a:lnTo>
                <a:lnTo>
                  <a:pt x="1117600" y="3751353"/>
                </a:lnTo>
                <a:lnTo>
                  <a:pt x="1032934" y="3768286"/>
                </a:lnTo>
                <a:lnTo>
                  <a:pt x="990600" y="3785220"/>
                </a:lnTo>
                <a:lnTo>
                  <a:pt x="973667" y="3810620"/>
                </a:lnTo>
                <a:lnTo>
                  <a:pt x="990600" y="3819086"/>
                </a:lnTo>
                <a:cubicBezTo>
                  <a:pt x="987778" y="3850131"/>
                  <a:pt x="986542" y="3881361"/>
                  <a:pt x="982134" y="3912220"/>
                </a:cubicBezTo>
                <a:cubicBezTo>
                  <a:pt x="972775" y="3977738"/>
                  <a:pt x="973667" y="3916857"/>
                  <a:pt x="973667" y="3946086"/>
                </a:cubicBezTo>
                <a:lnTo>
                  <a:pt x="939800" y="4013820"/>
                </a:lnTo>
                <a:lnTo>
                  <a:pt x="872067" y="4090020"/>
                </a:lnTo>
                <a:cubicBezTo>
                  <a:pt x="828472" y="4177210"/>
                  <a:pt x="861287" y="4174686"/>
                  <a:pt x="821267" y="4174686"/>
                </a:cubicBezTo>
                <a:lnTo>
                  <a:pt x="745067" y="4242420"/>
                </a:lnTo>
                <a:lnTo>
                  <a:pt x="660400" y="4310153"/>
                </a:lnTo>
                <a:cubicBezTo>
                  <a:pt x="597886" y="4354806"/>
                  <a:pt x="618301" y="4335319"/>
                  <a:pt x="592667" y="4360953"/>
                </a:cubicBezTo>
                <a:cubicBezTo>
                  <a:pt x="504731" y="4422509"/>
                  <a:pt x="532360" y="4395860"/>
                  <a:pt x="499534" y="4428686"/>
                </a:cubicBezTo>
                <a:lnTo>
                  <a:pt x="414867" y="4454086"/>
                </a:lnTo>
                <a:lnTo>
                  <a:pt x="338667" y="4454086"/>
                </a:lnTo>
                <a:lnTo>
                  <a:pt x="254000" y="4428686"/>
                </a:lnTo>
                <a:cubicBezTo>
                  <a:pt x="191940" y="4437552"/>
                  <a:pt x="214690" y="4437153"/>
                  <a:pt x="186267" y="4437153"/>
                </a:cubicBezTo>
                <a:lnTo>
                  <a:pt x="135467" y="4462553"/>
                </a:lnTo>
                <a:lnTo>
                  <a:pt x="93134" y="4479486"/>
                </a:lnTo>
                <a:lnTo>
                  <a:pt x="0" y="4479486"/>
                </a:lnTo>
                <a:lnTo>
                  <a:pt x="0" y="4674220"/>
                </a:lnTo>
                <a:lnTo>
                  <a:pt x="2988734" y="4665753"/>
                </a:lnTo>
                <a:cubicBezTo>
                  <a:pt x="2985912" y="3113531"/>
                  <a:pt x="2983089" y="1561308"/>
                  <a:pt x="2963334" y="9086"/>
                </a:cubicBez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318000" y="541867"/>
            <a:ext cx="2871696" cy="668866"/>
          </a:xfrm>
          <a:custGeom>
            <a:avLst/>
            <a:gdLst>
              <a:gd name="connsiteX0" fmla="*/ 355600 w 2871696"/>
              <a:gd name="connsiteY0" fmla="*/ 0 h 668866"/>
              <a:gd name="connsiteX1" fmla="*/ 296333 w 2871696"/>
              <a:gd name="connsiteY1" fmla="*/ 67733 h 668866"/>
              <a:gd name="connsiteX2" fmla="*/ 270933 w 2871696"/>
              <a:gd name="connsiteY2" fmla="*/ 76200 h 668866"/>
              <a:gd name="connsiteX3" fmla="*/ 194733 w 2871696"/>
              <a:gd name="connsiteY3" fmla="*/ 118533 h 668866"/>
              <a:gd name="connsiteX4" fmla="*/ 127000 w 2871696"/>
              <a:gd name="connsiteY4" fmla="*/ 118533 h 668866"/>
              <a:gd name="connsiteX5" fmla="*/ 67733 w 2871696"/>
              <a:gd name="connsiteY5" fmla="*/ 101600 h 668866"/>
              <a:gd name="connsiteX6" fmla="*/ 33867 w 2871696"/>
              <a:gd name="connsiteY6" fmla="*/ 118533 h 668866"/>
              <a:gd name="connsiteX7" fmla="*/ 0 w 2871696"/>
              <a:gd name="connsiteY7" fmla="*/ 169333 h 668866"/>
              <a:gd name="connsiteX8" fmla="*/ 50800 w 2871696"/>
              <a:gd name="connsiteY8" fmla="*/ 194733 h 668866"/>
              <a:gd name="connsiteX9" fmla="*/ 101600 w 2871696"/>
              <a:gd name="connsiteY9" fmla="*/ 211666 h 668866"/>
              <a:gd name="connsiteX10" fmla="*/ 160867 w 2871696"/>
              <a:gd name="connsiteY10" fmla="*/ 211666 h 668866"/>
              <a:gd name="connsiteX11" fmla="*/ 220133 w 2871696"/>
              <a:gd name="connsiteY11" fmla="*/ 228600 h 668866"/>
              <a:gd name="connsiteX12" fmla="*/ 279400 w 2871696"/>
              <a:gd name="connsiteY12" fmla="*/ 194733 h 668866"/>
              <a:gd name="connsiteX13" fmla="*/ 330200 w 2871696"/>
              <a:gd name="connsiteY13" fmla="*/ 186266 h 668866"/>
              <a:gd name="connsiteX14" fmla="*/ 364067 w 2871696"/>
              <a:gd name="connsiteY14" fmla="*/ 186266 h 668866"/>
              <a:gd name="connsiteX15" fmla="*/ 431800 w 2871696"/>
              <a:gd name="connsiteY15" fmla="*/ 152400 h 668866"/>
              <a:gd name="connsiteX16" fmla="*/ 482600 w 2871696"/>
              <a:gd name="connsiteY16" fmla="*/ 127000 h 668866"/>
              <a:gd name="connsiteX17" fmla="*/ 550333 w 2871696"/>
              <a:gd name="connsiteY17" fmla="*/ 135466 h 668866"/>
              <a:gd name="connsiteX18" fmla="*/ 609600 w 2871696"/>
              <a:gd name="connsiteY18" fmla="*/ 118533 h 668866"/>
              <a:gd name="connsiteX19" fmla="*/ 702733 w 2871696"/>
              <a:gd name="connsiteY19" fmla="*/ 118533 h 668866"/>
              <a:gd name="connsiteX20" fmla="*/ 778933 w 2871696"/>
              <a:gd name="connsiteY20" fmla="*/ 118533 h 668866"/>
              <a:gd name="connsiteX21" fmla="*/ 787400 w 2871696"/>
              <a:gd name="connsiteY21" fmla="*/ 118533 h 668866"/>
              <a:gd name="connsiteX22" fmla="*/ 889000 w 2871696"/>
              <a:gd name="connsiteY22" fmla="*/ 101600 h 668866"/>
              <a:gd name="connsiteX23" fmla="*/ 982133 w 2871696"/>
              <a:gd name="connsiteY23" fmla="*/ 135466 h 668866"/>
              <a:gd name="connsiteX24" fmla="*/ 1092200 w 2871696"/>
              <a:gd name="connsiteY24" fmla="*/ 127000 h 668866"/>
              <a:gd name="connsiteX25" fmla="*/ 1134533 w 2871696"/>
              <a:gd name="connsiteY25" fmla="*/ 152400 h 668866"/>
              <a:gd name="connsiteX26" fmla="*/ 1134533 w 2871696"/>
              <a:gd name="connsiteY26" fmla="*/ 211666 h 668866"/>
              <a:gd name="connsiteX27" fmla="*/ 1168400 w 2871696"/>
              <a:gd name="connsiteY27" fmla="*/ 245533 h 668866"/>
              <a:gd name="connsiteX28" fmla="*/ 1143000 w 2871696"/>
              <a:gd name="connsiteY28" fmla="*/ 304800 h 668866"/>
              <a:gd name="connsiteX29" fmla="*/ 1100667 w 2871696"/>
              <a:gd name="connsiteY29" fmla="*/ 355600 h 668866"/>
              <a:gd name="connsiteX30" fmla="*/ 1100667 w 2871696"/>
              <a:gd name="connsiteY30" fmla="*/ 372533 h 668866"/>
              <a:gd name="connsiteX31" fmla="*/ 1253067 w 2871696"/>
              <a:gd name="connsiteY31" fmla="*/ 482600 h 668866"/>
              <a:gd name="connsiteX32" fmla="*/ 1363133 w 2871696"/>
              <a:gd name="connsiteY32" fmla="*/ 474133 h 668866"/>
              <a:gd name="connsiteX33" fmla="*/ 1388533 w 2871696"/>
              <a:gd name="connsiteY33" fmla="*/ 482600 h 668866"/>
              <a:gd name="connsiteX34" fmla="*/ 1397000 w 2871696"/>
              <a:gd name="connsiteY34" fmla="*/ 499533 h 668866"/>
              <a:gd name="connsiteX35" fmla="*/ 1397000 w 2871696"/>
              <a:gd name="connsiteY35" fmla="*/ 499533 h 668866"/>
              <a:gd name="connsiteX36" fmla="*/ 1481667 w 2871696"/>
              <a:gd name="connsiteY36" fmla="*/ 592666 h 668866"/>
              <a:gd name="connsiteX37" fmla="*/ 1600200 w 2871696"/>
              <a:gd name="connsiteY37" fmla="*/ 609600 h 668866"/>
              <a:gd name="connsiteX38" fmla="*/ 1617133 w 2871696"/>
              <a:gd name="connsiteY38" fmla="*/ 618066 h 668866"/>
              <a:gd name="connsiteX39" fmla="*/ 1617133 w 2871696"/>
              <a:gd name="connsiteY39" fmla="*/ 618066 h 668866"/>
              <a:gd name="connsiteX40" fmla="*/ 1710267 w 2871696"/>
              <a:gd name="connsiteY40" fmla="*/ 668866 h 668866"/>
              <a:gd name="connsiteX41" fmla="*/ 1744133 w 2871696"/>
              <a:gd name="connsiteY41" fmla="*/ 660400 h 668866"/>
              <a:gd name="connsiteX42" fmla="*/ 1769533 w 2871696"/>
              <a:gd name="connsiteY42" fmla="*/ 651933 h 668866"/>
              <a:gd name="connsiteX43" fmla="*/ 1778000 w 2871696"/>
              <a:gd name="connsiteY43" fmla="*/ 601133 h 668866"/>
              <a:gd name="connsiteX44" fmla="*/ 1752600 w 2871696"/>
              <a:gd name="connsiteY44" fmla="*/ 550333 h 668866"/>
              <a:gd name="connsiteX45" fmla="*/ 1752600 w 2871696"/>
              <a:gd name="connsiteY45" fmla="*/ 550333 h 668866"/>
              <a:gd name="connsiteX46" fmla="*/ 1811867 w 2871696"/>
              <a:gd name="connsiteY46" fmla="*/ 482600 h 668866"/>
              <a:gd name="connsiteX47" fmla="*/ 1888067 w 2871696"/>
              <a:gd name="connsiteY47" fmla="*/ 465666 h 668866"/>
              <a:gd name="connsiteX48" fmla="*/ 1964267 w 2871696"/>
              <a:gd name="connsiteY48" fmla="*/ 465666 h 668866"/>
              <a:gd name="connsiteX49" fmla="*/ 2057400 w 2871696"/>
              <a:gd name="connsiteY49" fmla="*/ 482600 h 668866"/>
              <a:gd name="connsiteX50" fmla="*/ 2057400 w 2871696"/>
              <a:gd name="connsiteY50" fmla="*/ 482600 h 668866"/>
              <a:gd name="connsiteX51" fmla="*/ 2125133 w 2871696"/>
              <a:gd name="connsiteY51" fmla="*/ 524933 h 668866"/>
              <a:gd name="connsiteX52" fmla="*/ 2150533 w 2871696"/>
              <a:gd name="connsiteY52" fmla="*/ 533400 h 668866"/>
              <a:gd name="connsiteX53" fmla="*/ 2167467 w 2871696"/>
              <a:gd name="connsiteY53" fmla="*/ 541866 h 668866"/>
              <a:gd name="connsiteX54" fmla="*/ 2209800 w 2871696"/>
              <a:gd name="connsiteY54" fmla="*/ 558800 h 668866"/>
              <a:gd name="connsiteX55" fmla="*/ 2302933 w 2871696"/>
              <a:gd name="connsiteY55" fmla="*/ 567266 h 668866"/>
              <a:gd name="connsiteX56" fmla="*/ 2379133 w 2871696"/>
              <a:gd name="connsiteY56" fmla="*/ 592666 h 668866"/>
              <a:gd name="connsiteX57" fmla="*/ 2429933 w 2871696"/>
              <a:gd name="connsiteY57" fmla="*/ 592666 h 668866"/>
              <a:gd name="connsiteX58" fmla="*/ 2446867 w 2871696"/>
              <a:gd name="connsiteY58" fmla="*/ 601133 h 668866"/>
              <a:gd name="connsiteX59" fmla="*/ 2506133 w 2871696"/>
              <a:gd name="connsiteY59" fmla="*/ 584200 h 668866"/>
              <a:gd name="connsiteX60" fmla="*/ 2573867 w 2871696"/>
              <a:gd name="connsiteY60" fmla="*/ 541866 h 668866"/>
              <a:gd name="connsiteX61" fmla="*/ 2624667 w 2871696"/>
              <a:gd name="connsiteY61" fmla="*/ 567266 h 668866"/>
              <a:gd name="connsiteX62" fmla="*/ 2709333 w 2871696"/>
              <a:gd name="connsiteY62" fmla="*/ 592666 h 668866"/>
              <a:gd name="connsiteX63" fmla="*/ 2768600 w 2871696"/>
              <a:gd name="connsiteY63" fmla="*/ 584200 h 668866"/>
              <a:gd name="connsiteX64" fmla="*/ 2810933 w 2871696"/>
              <a:gd name="connsiteY64" fmla="*/ 533400 h 668866"/>
              <a:gd name="connsiteX65" fmla="*/ 2827867 w 2871696"/>
              <a:gd name="connsiteY65" fmla="*/ 431800 h 668866"/>
              <a:gd name="connsiteX66" fmla="*/ 2870200 w 2871696"/>
              <a:gd name="connsiteY66" fmla="*/ 355600 h 668866"/>
              <a:gd name="connsiteX67" fmla="*/ 2861733 w 2871696"/>
              <a:gd name="connsiteY67" fmla="*/ 270933 h 668866"/>
              <a:gd name="connsiteX68" fmla="*/ 2853267 w 2871696"/>
              <a:gd name="connsiteY68" fmla="*/ 211666 h 668866"/>
              <a:gd name="connsiteX69" fmla="*/ 2844800 w 2871696"/>
              <a:gd name="connsiteY69" fmla="*/ 177800 h 668866"/>
              <a:gd name="connsiteX70" fmla="*/ 2836333 w 2871696"/>
              <a:gd name="connsiteY70" fmla="*/ 160866 h 668866"/>
              <a:gd name="connsiteX71" fmla="*/ 2794000 w 2871696"/>
              <a:gd name="connsiteY71" fmla="*/ 152400 h 668866"/>
              <a:gd name="connsiteX72" fmla="*/ 2794000 w 2871696"/>
              <a:gd name="connsiteY72" fmla="*/ 152400 h 668866"/>
              <a:gd name="connsiteX73" fmla="*/ 2700867 w 2871696"/>
              <a:gd name="connsiteY73" fmla="*/ 211666 h 668866"/>
              <a:gd name="connsiteX74" fmla="*/ 2616200 w 2871696"/>
              <a:gd name="connsiteY74" fmla="*/ 211666 h 668866"/>
              <a:gd name="connsiteX75" fmla="*/ 2616200 w 2871696"/>
              <a:gd name="connsiteY75" fmla="*/ 211666 h 668866"/>
              <a:gd name="connsiteX76" fmla="*/ 2531533 w 2871696"/>
              <a:gd name="connsiteY76" fmla="*/ 194733 h 668866"/>
              <a:gd name="connsiteX77" fmla="*/ 2489200 w 2871696"/>
              <a:gd name="connsiteY77" fmla="*/ 152400 h 668866"/>
              <a:gd name="connsiteX78" fmla="*/ 2455333 w 2871696"/>
              <a:gd name="connsiteY78" fmla="*/ 211666 h 668866"/>
              <a:gd name="connsiteX79" fmla="*/ 2387600 w 2871696"/>
              <a:gd name="connsiteY79" fmla="*/ 211666 h 668866"/>
              <a:gd name="connsiteX80" fmla="*/ 2336800 w 2871696"/>
              <a:gd name="connsiteY80" fmla="*/ 194733 h 668866"/>
              <a:gd name="connsiteX81" fmla="*/ 2269067 w 2871696"/>
              <a:gd name="connsiteY81" fmla="*/ 194733 h 668866"/>
              <a:gd name="connsiteX82" fmla="*/ 2226733 w 2871696"/>
              <a:gd name="connsiteY82" fmla="*/ 152400 h 668866"/>
              <a:gd name="connsiteX83" fmla="*/ 2201333 w 2871696"/>
              <a:gd name="connsiteY83" fmla="*/ 118533 h 668866"/>
              <a:gd name="connsiteX84" fmla="*/ 2192867 w 2871696"/>
              <a:gd name="connsiteY84" fmla="*/ 84666 h 668866"/>
              <a:gd name="connsiteX85" fmla="*/ 2159000 w 2871696"/>
              <a:gd name="connsiteY85" fmla="*/ 42333 h 668866"/>
              <a:gd name="connsiteX86" fmla="*/ 2108200 w 2871696"/>
              <a:gd name="connsiteY86" fmla="*/ 33866 h 668866"/>
              <a:gd name="connsiteX87" fmla="*/ 2048933 w 2871696"/>
              <a:gd name="connsiteY87" fmla="*/ 33866 h 668866"/>
              <a:gd name="connsiteX88" fmla="*/ 2125133 w 2871696"/>
              <a:gd name="connsiteY88" fmla="*/ 93133 h 668866"/>
              <a:gd name="connsiteX89" fmla="*/ 2142067 w 2871696"/>
              <a:gd name="connsiteY89" fmla="*/ 143933 h 668866"/>
              <a:gd name="connsiteX90" fmla="*/ 2040467 w 2871696"/>
              <a:gd name="connsiteY90" fmla="*/ 101600 h 668866"/>
              <a:gd name="connsiteX91" fmla="*/ 2023533 w 2871696"/>
              <a:gd name="connsiteY91" fmla="*/ 127000 h 668866"/>
              <a:gd name="connsiteX92" fmla="*/ 2023533 w 2871696"/>
              <a:gd name="connsiteY92" fmla="*/ 135466 h 668866"/>
              <a:gd name="connsiteX93" fmla="*/ 1998133 w 2871696"/>
              <a:gd name="connsiteY93" fmla="*/ 160866 h 668866"/>
              <a:gd name="connsiteX94" fmla="*/ 1998133 w 2871696"/>
              <a:gd name="connsiteY94" fmla="*/ 160866 h 668866"/>
              <a:gd name="connsiteX95" fmla="*/ 2006600 w 2871696"/>
              <a:gd name="connsiteY95" fmla="*/ 228600 h 668866"/>
              <a:gd name="connsiteX96" fmla="*/ 1947333 w 2871696"/>
              <a:gd name="connsiteY96" fmla="*/ 211666 h 668866"/>
              <a:gd name="connsiteX97" fmla="*/ 1930400 w 2871696"/>
              <a:gd name="connsiteY97" fmla="*/ 169333 h 668866"/>
              <a:gd name="connsiteX98" fmla="*/ 1905000 w 2871696"/>
              <a:gd name="connsiteY98" fmla="*/ 152400 h 668866"/>
              <a:gd name="connsiteX99" fmla="*/ 1862667 w 2871696"/>
              <a:gd name="connsiteY99" fmla="*/ 127000 h 668866"/>
              <a:gd name="connsiteX100" fmla="*/ 1820333 w 2871696"/>
              <a:gd name="connsiteY100" fmla="*/ 110066 h 668866"/>
              <a:gd name="connsiteX101" fmla="*/ 1820333 w 2871696"/>
              <a:gd name="connsiteY101" fmla="*/ 110066 h 668866"/>
              <a:gd name="connsiteX102" fmla="*/ 1820333 w 2871696"/>
              <a:gd name="connsiteY102" fmla="*/ 110066 h 668866"/>
              <a:gd name="connsiteX103" fmla="*/ 1752600 w 2871696"/>
              <a:gd name="connsiteY103" fmla="*/ 59266 h 668866"/>
              <a:gd name="connsiteX104" fmla="*/ 1761067 w 2871696"/>
              <a:gd name="connsiteY104" fmla="*/ 33866 h 668866"/>
              <a:gd name="connsiteX105" fmla="*/ 1761067 w 2871696"/>
              <a:gd name="connsiteY105" fmla="*/ 33866 h 668866"/>
              <a:gd name="connsiteX106" fmla="*/ 355600 w 2871696"/>
              <a:gd name="connsiteY106" fmla="*/ 0 h 66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2871696" h="668866">
                <a:moveTo>
                  <a:pt x="355600" y="0"/>
                </a:moveTo>
                <a:cubicBezTo>
                  <a:pt x="335844" y="22578"/>
                  <a:pt x="318632" y="47664"/>
                  <a:pt x="296333" y="67733"/>
                </a:cubicBezTo>
                <a:cubicBezTo>
                  <a:pt x="289699" y="73703"/>
                  <a:pt x="270933" y="76200"/>
                  <a:pt x="270933" y="76200"/>
                </a:cubicBezTo>
                <a:cubicBezTo>
                  <a:pt x="213629" y="123953"/>
                  <a:pt x="242175" y="118533"/>
                  <a:pt x="194733" y="118533"/>
                </a:cubicBezTo>
                <a:lnTo>
                  <a:pt x="127000" y="118533"/>
                </a:lnTo>
                <a:cubicBezTo>
                  <a:pt x="79426" y="99504"/>
                  <a:pt x="99865" y="101600"/>
                  <a:pt x="67733" y="101600"/>
                </a:cubicBezTo>
                <a:lnTo>
                  <a:pt x="33867" y="118533"/>
                </a:lnTo>
                <a:lnTo>
                  <a:pt x="0" y="169333"/>
                </a:lnTo>
                <a:cubicBezTo>
                  <a:pt x="53478" y="187158"/>
                  <a:pt x="50800" y="168417"/>
                  <a:pt x="50800" y="194733"/>
                </a:cubicBezTo>
                <a:cubicBezTo>
                  <a:pt x="83245" y="216362"/>
                  <a:pt x="66024" y="211666"/>
                  <a:pt x="101600" y="211666"/>
                </a:cubicBezTo>
                <a:lnTo>
                  <a:pt x="160867" y="211666"/>
                </a:lnTo>
                <a:lnTo>
                  <a:pt x="220133" y="228600"/>
                </a:lnTo>
                <a:cubicBezTo>
                  <a:pt x="274503" y="201415"/>
                  <a:pt x="257546" y="216587"/>
                  <a:pt x="279400" y="194733"/>
                </a:cubicBezTo>
                <a:cubicBezTo>
                  <a:pt x="324501" y="185712"/>
                  <a:pt x="307343" y="186266"/>
                  <a:pt x="330200" y="186266"/>
                </a:cubicBezTo>
                <a:lnTo>
                  <a:pt x="364067" y="186266"/>
                </a:lnTo>
                <a:lnTo>
                  <a:pt x="431800" y="152400"/>
                </a:lnTo>
                <a:lnTo>
                  <a:pt x="482600" y="127000"/>
                </a:lnTo>
                <a:lnTo>
                  <a:pt x="550333" y="135466"/>
                </a:lnTo>
                <a:cubicBezTo>
                  <a:pt x="603811" y="117641"/>
                  <a:pt x="583284" y="118533"/>
                  <a:pt x="609600" y="118533"/>
                </a:cubicBezTo>
                <a:lnTo>
                  <a:pt x="702733" y="118533"/>
                </a:lnTo>
                <a:lnTo>
                  <a:pt x="778933" y="118533"/>
                </a:lnTo>
                <a:lnTo>
                  <a:pt x="787400" y="118533"/>
                </a:lnTo>
                <a:lnTo>
                  <a:pt x="889000" y="101600"/>
                </a:lnTo>
                <a:lnTo>
                  <a:pt x="982133" y="135466"/>
                </a:lnTo>
                <a:cubicBezTo>
                  <a:pt x="1069553" y="125753"/>
                  <a:pt x="1032777" y="127000"/>
                  <a:pt x="1092200" y="127000"/>
                </a:cubicBezTo>
                <a:cubicBezTo>
                  <a:pt x="1129637" y="145718"/>
                  <a:pt x="1117143" y="135008"/>
                  <a:pt x="1134533" y="152400"/>
                </a:cubicBezTo>
                <a:lnTo>
                  <a:pt x="1134533" y="211666"/>
                </a:lnTo>
                <a:lnTo>
                  <a:pt x="1168400" y="245533"/>
                </a:lnTo>
                <a:cubicBezTo>
                  <a:pt x="1149123" y="293726"/>
                  <a:pt x="1158264" y="274273"/>
                  <a:pt x="1143000" y="304800"/>
                </a:cubicBezTo>
                <a:cubicBezTo>
                  <a:pt x="1104671" y="343128"/>
                  <a:pt x="1116272" y="324386"/>
                  <a:pt x="1100667" y="355600"/>
                </a:cubicBezTo>
                <a:lnTo>
                  <a:pt x="1100667" y="372533"/>
                </a:lnTo>
                <a:cubicBezTo>
                  <a:pt x="1246842" y="484314"/>
                  <a:pt x="1184202" y="482600"/>
                  <a:pt x="1253067" y="482600"/>
                </a:cubicBezTo>
                <a:cubicBezTo>
                  <a:pt x="1289756" y="479778"/>
                  <a:pt x="1326336" y="474133"/>
                  <a:pt x="1363133" y="474133"/>
                </a:cubicBezTo>
                <a:cubicBezTo>
                  <a:pt x="1372058" y="474133"/>
                  <a:pt x="1381393" y="477245"/>
                  <a:pt x="1388533" y="482600"/>
                </a:cubicBezTo>
                <a:cubicBezTo>
                  <a:pt x="1393582" y="486386"/>
                  <a:pt x="1394178" y="493889"/>
                  <a:pt x="1397000" y="499533"/>
                </a:cubicBezTo>
                <a:lnTo>
                  <a:pt x="1397000" y="499533"/>
                </a:lnTo>
                <a:cubicBezTo>
                  <a:pt x="1468053" y="597231"/>
                  <a:pt x="1426347" y="592666"/>
                  <a:pt x="1481667" y="592666"/>
                </a:cubicBezTo>
                <a:cubicBezTo>
                  <a:pt x="1542284" y="598177"/>
                  <a:pt x="1557081" y="592353"/>
                  <a:pt x="1600200" y="609600"/>
                </a:cubicBezTo>
                <a:cubicBezTo>
                  <a:pt x="1606059" y="611944"/>
                  <a:pt x="1611489" y="615244"/>
                  <a:pt x="1617133" y="618066"/>
                </a:cubicBezTo>
                <a:lnTo>
                  <a:pt x="1617133" y="618066"/>
                </a:lnTo>
                <a:lnTo>
                  <a:pt x="1710267" y="668866"/>
                </a:lnTo>
                <a:cubicBezTo>
                  <a:pt x="1721556" y="666044"/>
                  <a:pt x="1732945" y="663597"/>
                  <a:pt x="1744133" y="660400"/>
                </a:cubicBezTo>
                <a:cubicBezTo>
                  <a:pt x="1752714" y="657948"/>
                  <a:pt x="1769533" y="651933"/>
                  <a:pt x="1769533" y="651933"/>
                </a:cubicBezTo>
                <a:cubicBezTo>
                  <a:pt x="1780677" y="618501"/>
                  <a:pt x="1778000" y="635458"/>
                  <a:pt x="1778000" y="601133"/>
                </a:cubicBezTo>
                <a:cubicBezTo>
                  <a:pt x="1751148" y="556380"/>
                  <a:pt x="1752600" y="575256"/>
                  <a:pt x="1752600" y="550333"/>
                </a:cubicBezTo>
                <a:lnTo>
                  <a:pt x="1752600" y="550333"/>
                </a:lnTo>
                <a:cubicBezTo>
                  <a:pt x="1805997" y="488036"/>
                  <a:pt x="1785000" y="509464"/>
                  <a:pt x="1811867" y="482600"/>
                </a:cubicBezTo>
                <a:cubicBezTo>
                  <a:pt x="1882338" y="464981"/>
                  <a:pt x="1856327" y="465666"/>
                  <a:pt x="1888067" y="465666"/>
                </a:cubicBezTo>
                <a:lnTo>
                  <a:pt x="1964267" y="465666"/>
                </a:lnTo>
                <a:cubicBezTo>
                  <a:pt x="2046739" y="474830"/>
                  <a:pt x="2017609" y="462703"/>
                  <a:pt x="2057400" y="482600"/>
                </a:cubicBezTo>
                <a:lnTo>
                  <a:pt x="2057400" y="482600"/>
                </a:lnTo>
                <a:cubicBezTo>
                  <a:pt x="2079978" y="496711"/>
                  <a:pt x="2101759" y="512184"/>
                  <a:pt x="2125133" y="524933"/>
                </a:cubicBezTo>
                <a:cubicBezTo>
                  <a:pt x="2132968" y="529207"/>
                  <a:pt x="2142247" y="530086"/>
                  <a:pt x="2150533" y="533400"/>
                </a:cubicBezTo>
                <a:cubicBezTo>
                  <a:pt x="2156392" y="535744"/>
                  <a:pt x="2161822" y="539044"/>
                  <a:pt x="2167467" y="541866"/>
                </a:cubicBezTo>
                <a:lnTo>
                  <a:pt x="2209800" y="558800"/>
                </a:lnTo>
                <a:cubicBezTo>
                  <a:pt x="2297275" y="567547"/>
                  <a:pt x="2266104" y="567266"/>
                  <a:pt x="2302933" y="567266"/>
                </a:cubicBezTo>
                <a:cubicBezTo>
                  <a:pt x="2348089" y="601133"/>
                  <a:pt x="2322689" y="592666"/>
                  <a:pt x="2379133" y="592666"/>
                </a:cubicBezTo>
                <a:lnTo>
                  <a:pt x="2429933" y="592666"/>
                </a:lnTo>
                <a:lnTo>
                  <a:pt x="2446867" y="601133"/>
                </a:lnTo>
                <a:lnTo>
                  <a:pt x="2506133" y="584200"/>
                </a:lnTo>
                <a:cubicBezTo>
                  <a:pt x="2567697" y="540226"/>
                  <a:pt x="2541122" y="541866"/>
                  <a:pt x="2573867" y="541866"/>
                </a:cubicBezTo>
                <a:cubicBezTo>
                  <a:pt x="2627344" y="559692"/>
                  <a:pt x="2624667" y="540951"/>
                  <a:pt x="2624667" y="567266"/>
                </a:cubicBezTo>
                <a:cubicBezTo>
                  <a:pt x="2679100" y="599926"/>
                  <a:pt x="2650544" y="592666"/>
                  <a:pt x="2709333" y="592666"/>
                </a:cubicBezTo>
                <a:lnTo>
                  <a:pt x="2768600" y="584200"/>
                </a:lnTo>
                <a:cubicBezTo>
                  <a:pt x="2815340" y="546807"/>
                  <a:pt x="2810933" y="568404"/>
                  <a:pt x="2810933" y="533400"/>
                </a:cubicBezTo>
                <a:cubicBezTo>
                  <a:pt x="2828974" y="443198"/>
                  <a:pt x="2827867" y="477514"/>
                  <a:pt x="2827867" y="431800"/>
                </a:cubicBezTo>
                <a:cubicBezTo>
                  <a:pt x="2871696" y="361673"/>
                  <a:pt x="2870200" y="390691"/>
                  <a:pt x="2870200" y="355600"/>
                </a:cubicBezTo>
                <a:cubicBezTo>
                  <a:pt x="2859877" y="293665"/>
                  <a:pt x="2861733" y="321967"/>
                  <a:pt x="2861733" y="270933"/>
                </a:cubicBezTo>
                <a:cubicBezTo>
                  <a:pt x="2858911" y="251177"/>
                  <a:pt x="2857181" y="231235"/>
                  <a:pt x="2853267" y="211666"/>
                </a:cubicBezTo>
                <a:cubicBezTo>
                  <a:pt x="2843908" y="164868"/>
                  <a:pt x="2844800" y="201110"/>
                  <a:pt x="2844800" y="177800"/>
                </a:cubicBezTo>
                <a:lnTo>
                  <a:pt x="2836333" y="160866"/>
                </a:lnTo>
                <a:lnTo>
                  <a:pt x="2794000" y="152400"/>
                </a:lnTo>
                <a:lnTo>
                  <a:pt x="2794000" y="152400"/>
                </a:lnTo>
                <a:cubicBezTo>
                  <a:pt x="2719895" y="217241"/>
                  <a:pt x="2756267" y="211666"/>
                  <a:pt x="2700867" y="211666"/>
                </a:cubicBezTo>
                <a:lnTo>
                  <a:pt x="2616200" y="211666"/>
                </a:lnTo>
                <a:lnTo>
                  <a:pt x="2616200" y="211666"/>
                </a:lnTo>
                <a:lnTo>
                  <a:pt x="2531533" y="194733"/>
                </a:lnTo>
                <a:lnTo>
                  <a:pt x="2489200" y="152400"/>
                </a:lnTo>
                <a:lnTo>
                  <a:pt x="2455333" y="211666"/>
                </a:lnTo>
                <a:lnTo>
                  <a:pt x="2387600" y="211666"/>
                </a:lnTo>
                <a:lnTo>
                  <a:pt x="2336800" y="194733"/>
                </a:lnTo>
                <a:lnTo>
                  <a:pt x="2269067" y="194733"/>
                </a:lnTo>
                <a:lnTo>
                  <a:pt x="2226733" y="152400"/>
                </a:lnTo>
                <a:lnTo>
                  <a:pt x="2201333" y="118533"/>
                </a:lnTo>
                <a:lnTo>
                  <a:pt x="2192867" y="84666"/>
                </a:lnTo>
                <a:cubicBezTo>
                  <a:pt x="2166015" y="39913"/>
                  <a:pt x="2183923" y="42333"/>
                  <a:pt x="2159000" y="42333"/>
                </a:cubicBezTo>
                <a:lnTo>
                  <a:pt x="2108200" y="33866"/>
                </a:lnTo>
                <a:lnTo>
                  <a:pt x="2048933" y="33866"/>
                </a:lnTo>
                <a:lnTo>
                  <a:pt x="2125133" y="93133"/>
                </a:lnTo>
                <a:cubicBezTo>
                  <a:pt x="2162131" y="148629"/>
                  <a:pt x="2179351" y="143933"/>
                  <a:pt x="2142067" y="143933"/>
                </a:cubicBezTo>
                <a:cubicBezTo>
                  <a:pt x="2052352" y="99076"/>
                  <a:pt x="2088953" y="101600"/>
                  <a:pt x="2040467" y="101600"/>
                </a:cubicBezTo>
                <a:cubicBezTo>
                  <a:pt x="2021537" y="120529"/>
                  <a:pt x="2023533" y="110550"/>
                  <a:pt x="2023533" y="127000"/>
                </a:cubicBezTo>
                <a:lnTo>
                  <a:pt x="2023533" y="135466"/>
                </a:lnTo>
                <a:lnTo>
                  <a:pt x="1998133" y="160866"/>
                </a:lnTo>
                <a:lnTo>
                  <a:pt x="1998133" y="160866"/>
                </a:lnTo>
                <a:cubicBezTo>
                  <a:pt x="2017063" y="217653"/>
                  <a:pt x="2023049" y="195701"/>
                  <a:pt x="2006600" y="228600"/>
                </a:cubicBezTo>
                <a:cubicBezTo>
                  <a:pt x="1944539" y="219734"/>
                  <a:pt x="1947333" y="240089"/>
                  <a:pt x="1947333" y="211666"/>
                </a:cubicBezTo>
                <a:cubicBezTo>
                  <a:pt x="1941689" y="197555"/>
                  <a:pt x="1940129" y="181008"/>
                  <a:pt x="1930400" y="169333"/>
                </a:cubicBezTo>
                <a:cubicBezTo>
                  <a:pt x="1902323" y="135640"/>
                  <a:pt x="1905000" y="177485"/>
                  <a:pt x="1905000" y="152400"/>
                </a:cubicBezTo>
                <a:cubicBezTo>
                  <a:pt x="1872027" y="141409"/>
                  <a:pt x="1885911" y="150244"/>
                  <a:pt x="1862667" y="127000"/>
                </a:cubicBezTo>
                <a:cubicBezTo>
                  <a:pt x="1839746" y="104079"/>
                  <a:pt x="1853716" y="110066"/>
                  <a:pt x="1820333" y="110066"/>
                </a:cubicBezTo>
                <a:lnTo>
                  <a:pt x="1820333" y="110066"/>
                </a:lnTo>
                <a:lnTo>
                  <a:pt x="1820333" y="110066"/>
                </a:lnTo>
                <a:cubicBezTo>
                  <a:pt x="1738366" y="73637"/>
                  <a:pt x="1731702" y="101061"/>
                  <a:pt x="1752600" y="59266"/>
                </a:cubicBezTo>
                <a:lnTo>
                  <a:pt x="1761067" y="33866"/>
                </a:lnTo>
                <a:lnTo>
                  <a:pt x="1761067" y="33866"/>
                </a:lnTo>
                <a:lnTo>
                  <a:pt x="355600" y="0"/>
                </a:lnTo>
                <a:close/>
              </a:path>
            </a:pathLst>
          </a:custGeom>
          <a:solidFill>
            <a:srgbClr val="0070C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7112000" y="1401233"/>
            <a:ext cx="838416" cy="1282700"/>
          </a:xfrm>
          <a:custGeom>
            <a:avLst/>
            <a:gdLst>
              <a:gd name="connsiteX0" fmla="*/ 50800 w 838416"/>
              <a:gd name="connsiteY0" fmla="*/ 12700 h 1282700"/>
              <a:gd name="connsiteX1" fmla="*/ 110067 w 838416"/>
              <a:gd name="connsiteY1" fmla="*/ 4234 h 1282700"/>
              <a:gd name="connsiteX2" fmla="*/ 177800 w 838416"/>
              <a:gd name="connsiteY2" fmla="*/ 114300 h 1282700"/>
              <a:gd name="connsiteX3" fmla="*/ 220133 w 838416"/>
              <a:gd name="connsiteY3" fmla="*/ 173567 h 1282700"/>
              <a:gd name="connsiteX4" fmla="*/ 270933 w 838416"/>
              <a:gd name="connsiteY4" fmla="*/ 224367 h 1282700"/>
              <a:gd name="connsiteX5" fmla="*/ 270933 w 838416"/>
              <a:gd name="connsiteY5" fmla="*/ 283634 h 1282700"/>
              <a:gd name="connsiteX6" fmla="*/ 270933 w 838416"/>
              <a:gd name="connsiteY6" fmla="*/ 283634 h 1282700"/>
              <a:gd name="connsiteX7" fmla="*/ 338667 w 838416"/>
              <a:gd name="connsiteY7" fmla="*/ 334434 h 1282700"/>
              <a:gd name="connsiteX8" fmla="*/ 381000 w 838416"/>
              <a:gd name="connsiteY8" fmla="*/ 368300 h 1282700"/>
              <a:gd name="connsiteX9" fmla="*/ 381000 w 838416"/>
              <a:gd name="connsiteY9" fmla="*/ 376767 h 1282700"/>
              <a:gd name="connsiteX10" fmla="*/ 414867 w 838416"/>
              <a:gd name="connsiteY10" fmla="*/ 419100 h 1282700"/>
              <a:gd name="connsiteX11" fmla="*/ 414867 w 838416"/>
              <a:gd name="connsiteY11" fmla="*/ 419100 h 1282700"/>
              <a:gd name="connsiteX12" fmla="*/ 448733 w 838416"/>
              <a:gd name="connsiteY12" fmla="*/ 512234 h 1282700"/>
              <a:gd name="connsiteX13" fmla="*/ 465667 w 838416"/>
              <a:gd name="connsiteY13" fmla="*/ 554567 h 1282700"/>
              <a:gd name="connsiteX14" fmla="*/ 499533 w 838416"/>
              <a:gd name="connsiteY14" fmla="*/ 596900 h 1282700"/>
              <a:gd name="connsiteX15" fmla="*/ 516467 w 838416"/>
              <a:gd name="connsiteY15" fmla="*/ 613834 h 1282700"/>
              <a:gd name="connsiteX16" fmla="*/ 558800 w 838416"/>
              <a:gd name="connsiteY16" fmla="*/ 664634 h 1282700"/>
              <a:gd name="connsiteX17" fmla="*/ 609600 w 838416"/>
              <a:gd name="connsiteY17" fmla="*/ 690034 h 1282700"/>
              <a:gd name="connsiteX18" fmla="*/ 643467 w 838416"/>
              <a:gd name="connsiteY18" fmla="*/ 757767 h 1282700"/>
              <a:gd name="connsiteX19" fmla="*/ 685800 w 838416"/>
              <a:gd name="connsiteY19" fmla="*/ 833967 h 1282700"/>
              <a:gd name="connsiteX20" fmla="*/ 736600 w 838416"/>
              <a:gd name="connsiteY20" fmla="*/ 901700 h 1282700"/>
              <a:gd name="connsiteX21" fmla="*/ 778933 w 838416"/>
              <a:gd name="connsiteY21" fmla="*/ 960967 h 1282700"/>
              <a:gd name="connsiteX22" fmla="*/ 804333 w 838416"/>
              <a:gd name="connsiteY22" fmla="*/ 1045634 h 1282700"/>
              <a:gd name="connsiteX23" fmla="*/ 829733 w 838416"/>
              <a:gd name="connsiteY23" fmla="*/ 1147234 h 1282700"/>
              <a:gd name="connsiteX24" fmla="*/ 838200 w 838416"/>
              <a:gd name="connsiteY24" fmla="*/ 1265767 h 1282700"/>
              <a:gd name="connsiteX25" fmla="*/ 829733 w 838416"/>
              <a:gd name="connsiteY25" fmla="*/ 1282700 h 1282700"/>
              <a:gd name="connsiteX26" fmla="*/ 778933 w 838416"/>
              <a:gd name="connsiteY26" fmla="*/ 1248834 h 1282700"/>
              <a:gd name="connsiteX27" fmla="*/ 719667 w 838416"/>
              <a:gd name="connsiteY27" fmla="*/ 1172634 h 1282700"/>
              <a:gd name="connsiteX28" fmla="*/ 668867 w 838416"/>
              <a:gd name="connsiteY28" fmla="*/ 1104900 h 1282700"/>
              <a:gd name="connsiteX29" fmla="*/ 592667 w 838416"/>
              <a:gd name="connsiteY29" fmla="*/ 1062567 h 1282700"/>
              <a:gd name="connsiteX30" fmla="*/ 567267 w 838416"/>
              <a:gd name="connsiteY30" fmla="*/ 1062567 h 1282700"/>
              <a:gd name="connsiteX31" fmla="*/ 508000 w 838416"/>
              <a:gd name="connsiteY31" fmla="*/ 1011767 h 1282700"/>
              <a:gd name="connsiteX32" fmla="*/ 508000 w 838416"/>
              <a:gd name="connsiteY32" fmla="*/ 952500 h 1282700"/>
              <a:gd name="connsiteX33" fmla="*/ 474133 w 838416"/>
              <a:gd name="connsiteY33" fmla="*/ 867834 h 1282700"/>
              <a:gd name="connsiteX34" fmla="*/ 440267 w 838416"/>
              <a:gd name="connsiteY34" fmla="*/ 791634 h 1282700"/>
              <a:gd name="connsiteX35" fmla="*/ 397933 w 838416"/>
              <a:gd name="connsiteY35" fmla="*/ 791634 h 1282700"/>
              <a:gd name="connsiteX36" fmla="*/ 397933 w 838416"/>
              <a:gd name="connsiteY36" fmla="*/ 791634 h 1282700"/>
              <a:gd name="connsiteX37" fmla="*/ 347133 w 838416"/>
              <a:gd name="connsiteY37" fmla="*/ 698500 h 1282700"/>
              <a:gd name="connsiteX38" fmla="*/ 304800 w 838416"/>
              <a:gd name="connsiteY38" fmla="*/ 596900 h 1282700"/>
              <a:gd name="connsiteX39" fmla="*/ 296333 w 838416"/>
              <a:gd name="connsiteY39" fmla="*/ 546100 h 1282700"/>
              <a:gd name="connsiteX40" fmla="*/ 254000 w 838416"/>
              <a:gd name="connsiteY40" fmla="*/ 486834 h 1282700"/>
              <a:gd name="connsiteX41" fmla="*/ 211667 w 838416"/>
              <a:gd name="connsiteY41" fmla="*/ 436034 h 1282700"/>
              <a:gd name="connsiteX42" fmla="*/ 143933 w 838416"/>
              <a:gd name="connsiteY42" fmla="*/ 385234 h 1282700"/>
              <a:gd name="connsiteX43" fmla="*/ 127000 w 838416"/>
              <a:gd name="connsiteY43" fmla="*/ 300567 h 1282700"/>
              <a:gd name="connsiteX44" fmla="*/ 93133 w 838416"/>
              <a:gd name="connsiteY44" fmla="*/ 232834 h 1282700"/>
              <a:gd name="connsiteX45" fmla="*/ 42333 w 838416"/>
              <a:gd name="connsiteY45" fmla="*/ 173567 h 1282700"/>
              <a:gd name="connsiteX46" fmla="*/ 8467 w 838416"/>
              <a:gd name="connsiteY46" fmla="*/ 139700 h 1282700"/>
              <a:gd name="connsiteX47" fmla="*/ 0 w 838416"/>
              <a:gd name="connsiteY47" fmla="*/ 80434 h 1282700"/>
              <a:gd name="connsiteX48" fmla="*/ 50800 w 838416"/>
              <a:gd name="connsiteY48" fmla="*/ 1270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838416" h="1282700">
                <a:moveTo>
                  <a:pt x="50800" y="12700"/>
                </a:moveTo>
                <a:cubicBezTo>
                  <a:pt x="69145" y="0"/>
                  <a:pt x="90311" y="7056"/>
                  <a:pt x="110067" y="4234"/>
                </a:cubicBezTo>
                <a:cubicBezTo>
                  <a:pt x="181120" y="101932"/>
                  <a:pt x="177800" y="58981"/>
                  <a:pt x="177800" y="114300"/>
                </a:cubicBezTo>
                <a:cubicBezTo>
                  <a:pt x="207307" y="163479"/>
                  <a:pt x="191564" y="144998"/>
                  <a:pt x="220133" y="173567"/>
                </a:cubicBezTo>
                <a:cubicBezTo>
                  <a:pt x="267395" y="211376"/>
                  <a:pt x="254386" y="191270"/>
                  <a:pt x="270933" y="224367"/>
                </a:cubicBezTo>
                <a:lnTo>
                  <a:pt x="270933" y="283634"/>
                </a:lnTo>
                <a:lnTo>
                  <a:pt x="270933" y="283634"/>
                </a:lnTo>
                <a:cubicBezTo>
                  <a:pt x="326581" y="330007"/>
                  <a:pt x="302018" y="316109"/>
                  <a:pt x="338667" y="334434"/>
                </a:cubicBezTo>
                <a:cubicBezTo>
                  <a:pt x="376968" y="344009"/>
                  <a:pt x="372092" y="332671"/>
                  <a:pt x="381000" y="368300"/>
                </a:cubicBezTo>
                <a:cubicBezTo>
                  <a:pt x="381685" y="371038"/>
                  <a:pt x="381000" y="373945"/>
                  <a:pt x="381000" y="376767"/>
                </a:cubicBezTo>
                <a:cubicBezTo>
                  <a:pt x="408795" y="413827"/>
                  <a:pt x="396421" y="400656"/>
                  <a:pt x="414867" y="419100"/>
                </a:cubicBezTo>
                <a:lnTo>
                  <a:pt x="414867" y="419100"/>
                </a:lnTo>
                <a:cubicBezTo>
                  <a:pt x="451025" y="500458"/>
                  <a:pt x="448733" y="467504"/>
                  <a:pt x="448733" y="512234"/>
                </a:cubicBezTo>
                <a:lnTo>
                  <a:pt x="465667" y="554567"/>
                </a:lnTo>
                <a:cubicBezTo>
                  <a:pt x="476956" y="568678"/>
                  <a:pt x="487773" y="583180"/>
                  <a:pt x="499533" y="596900"/>
                </a:cubicBezTo>
                <a:cubicBezTo>
                  <a:pt x="504728" y="602961"/>
                  <a:pt x="516467" y="613834"/>
                  <a:pt x="516467" y="613834"/>
                </a:cubicBezTo>
                <a:cubicBezTo>
                  <a:pt x="545114" y="661578"/>
                  <a:pt x="527148" y="648807"/>
                  <a:pt x="558800" y="664634"/>
                </a:cubicBezTo>
                <a:lnTo>
                  <a:pt x="609600" y="690034"/>
                </a:lnTo>
                <a:cubicBezTo>
                  <a:pt x="636572" y="752969"/>
                  <a:pt x="619802" y="734102"/>
                  <a:pt x="643467" y="757767"/>
                </a:cubicBezTo>
                <a:cubicBezTo>
                  <a:pt x="689081" y="821627"/>
                  <a:pt x="685800" y="792756"/>
                  <a:pt x="685800" y="833967"/>
                </a:cubicBezTo>
                <a:cubicBezTo>
                  <a:pt x="730453" y="896482"/>
                  <a:pt x="710965" y="876068"/>
                  <a:pt x="736600" y="901700"/>
                </a:cubicBezTo>
                <a:cubicBezTo>
                  <a:pt x="785544" y="940856"/>
                  <a:pt x="778933" y="917496"/>
                  <a:pt x="778933" y="960967"/>
                </a:cubicBezTo>
                <a:cubicBezTo>
                  <a:pt x="796420" y="1048401"/>
                  <a:pt x="767086" y="1045634"/>
                  <a:pt x="804333" y="1045634"/>
                </a:cubicBezTo>
                <a:lnTo>
                  <a:pt x="829733" y="1147234"/>
                </a:lnTo>
                <a:cubicBezTo>
                  <a:pt x="838416" y="1260114"/>
                  <a:pt x="838200" y="1220503"/>
                  <a:pt x="838200" y="1265767"/>
                </a:cubicBezTo>
                <a:lnTo>
                  <a:pt x="829733" y="1282700"/>
                </a:lnTo>
                <a:cubicBezTo>
                  <a:pt x="776409" y="1256038"/>
                  <a:pt x="778933" y="1276232"/>
                  <a:pt x="778933" y="1248834"/>
                </a:cubicBezTo>
                <a:cubicBezTo>
                  <a:pt x="726568" y="1170286"/>
                  <a:pt x="758660" y="1172634"/>
                  <a:pt x="719667" y="1172634"/>
                </a:cubicBezTo>
                <a:lnTo>
                  <a:pt x="668867" y="1104900"/>
                </a:lnTo>
                <a:lnTo>
                  <a:pt x="592667" y="1062567"/>
                </a:lnTo>
                <a:lnTo>
                  <a:pt x="567267" y="1062567"/>
                </a:lnTo>
                <a:lnTo>
                  <a:pt x="508000" y="1011767"/>
                </a:lnTo>
                <a:lnTo>
                  <a:pt x="508000" y="952500"/>
                </a:lnTo>
                <a:cubicBezTo>
                  <a:pt x="471609" y="879719"/>
                  <a:pt x="474133" y="910010"/>
                  <a:pt x="474133" y="867834"/>
                </a:cubicBezTo>
                <a:lnTo>
                  <a:pt x="440267" y="791634"/>
                </a:lnTo>
                <a:lnTo>
                  <a:pt x="397933" y="791634"/>
                </a:lnTo>
                <a:lnTo>
                  <a:pt x="397933" y="791634"/>
                </a:lnTo>
                <a:lnTo>
                  <a:pt x="347133" y="698500"/>
                </a:lnTo>
                <a:cubicBezTo>
                  <a:pt x="303632" y="602798"/>
                  <a:pt x="304800" y="639468"/>
                  <a:pt x="304800" y="596900"/>
                </a:cubicBezTo>
                <a:lnTo>
                  <a:pt x="296333" y="546100"/>
                </a:lnTo>
                <a:lnTo>
                  <a:pt x="254000" y="486834"/>
                </a:lnTo>
                <a:lnTo>
                  <a:pt x="211667" y="436034"/>
                </a:lnTo>
                <a:lnTo>
                  <a:pt x="143933" y="385234"/>
                </a:lnTo>
                <a:lnTo>
                  <a:pt x="127000" y="300567"/>
                </a:lnTo>
                <a:cubicBezTo>
                  <a:pt x="91733" y="238850"/>
                  <a:pt x="93133" y="264054"/>
                  <a:pt x="93133" y="232834"/>
                </a:cubicBezTo>
                <a:lnTo>
                  <a:pt x="42333" y="173567"/>
                </a:lnTo>
                <a:lnTo>
                  <a:pt x="8467" y="139700"/>
                </a:lnTo>
                <a:lnTo>
                  <a:pt x="0" y="80434"/>
                </a:lnTo>
                <a:cubicBezTo>
                  <a:pt x="8817" y="9900"/>
                  <a:pt x="32455" y="25400"/>
                  <a:pt x="50800" y="12700"/>
                </a:cubicBezTo>
                <a:close/>
              </a:path>
            </a:pathLst>
          </a:custGeom>
          <a:solidFill>
            <a:srgbClr val="0070C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" dur="2000" fill="hold"/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64162E-6 L 0.77327 0.0182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7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00" y="9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51445E-7 L 0.77327 0.0020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7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ed45b3b73c270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86578" cy="6858000"/>
          </a:xfrm>
          <a:prstGeom prst="rect">
            <a:avLst/>
          </a:prstGeom>
        </p:spPr>
      </p:pic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6786578" y="1816321"/>
            <a:ext cx="235742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Суэцкий 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канал </a:t>
            </a:r>
            <a:endParaRPr lang="ru-RU" sz="2400" b="1" dirty="0" smtClean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lvl="0"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Гибралтарский 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пролив </a:t>
            </a:r>
            <a:endParaRPr lang="ru-RU" sz="2400" b="1" dirty="0" smtClean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граничит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материком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Евразия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остальных материков он отделен океанами.</a:t>
            </a:r>
          </a:p>
          <a:p>
            <a:pPr lvl="0" algn="ctr"/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уга 7"/>
          <p:cNvSpPr/>
          <p:nvPr/>
        </p:nvSpPr>
        <p:spPr>
          <a:xfrm>
            <a:off x="2500298" y="3714752"/>
            <a:ext cx="6500858" cy="457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139952" y="404664"/>
            <a:ext cx="1142438" cy="7138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971600" y="0"/>
            <a:ext cx="1643074" cy="4743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User\Pictures\images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005064"/>
            <a:ext cx="1320774" cy="721212"/>
          </a:xfrm>
          <a:prstGeom prst="rect">
            <a:avLst/>
          </a:prstGeom>
          <a:noFill/>
        </p:spPr>
      </p:pic>
      <p:pic>
        <p:nvPicPr>
          <p:cNvPr id="6147" name="Picture 3" descr="C:\Users\User\Pictures\gib2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581128"/>
            <a:ext cx="1052587" cy="735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4971E-6 L -0.17465 -0.524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-2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64162E-6 L 0.1 -0.6721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-3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1079</TotalTime>
  <Words>339</Words>
  <Application>Microsoft Office PowerPoint</Application>
  <PresentationFormat>Экран (4:3)</PresentationFormat>
  <Paragraphs>94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Твердый переплет</vt:lpstr>
      <vt:lpstr>Тема урока  «Африка: образ материка»</vt:lpstr>
      <vt:lpstr>Цели:</vt:lpstr>
      <vt:lpstr>Презентация PowerPoint</vt:lpstr>
      <vt:lpstr>План  характеристики материка (Стр 254)</vt:lpstr>
      <vt:lpstr>1а . Географическое положение</vt:lpstr>
      <vt:lpstr>Презентация PowerPoint</vt:lpstr>
      <vt:lpstr>Положение материка по отношению к морям и океанам</vt:lpstr>
      <vt:lpstr>Презентация PowerPoint</vt:lpstr>
      <vt:lpstr>Презентация PowerPoint</vt:lpstr>
      <vt:lpstr>2. Преобладающие формы рельефа </vt:lpstr>
      <vt:lpstr>Презентация PowerPoint</vt:lpstr>
      <vt:lpstr>3. Особенности КЛИМАТа</vt:lpstr>
      <vt:lpstr>Презентация PowerPoint</vt:lpstr>
      <vt:lpstr>Презентация PowerPoint</vt:lpstr>
      <vt:lpstr>Презентация PowerPoint</vt:lpstr>
      <vt:lpstr>5. Природные зоны</vt:lpstr>
      <vt:lpstr>Презентация PowerPoint</vt:lpstr>
      <vt:lpstr>6-7.Основные полезные ископаемые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</dc:title>
  <dc:creator>Ранько Елена</dc:creator>
  <cp:lastModifiedBy>Irina</cp:lastModifiedBy>
  <cp:revision>47</cp:revision>
  <dcterms:created xsi:type="dcterms:W3CDTF">2015-04-19T15:51:03Z</dcterms:created>
  <dcterms:modified xsi:type="dcterms:W3CDTF">2022-03-28T09:58:21Z</dcterms:modified>
</cp:coreProperties>
</file>