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2" r:id="rId4"/>
    <p:sldId id="261" r:id="rId5"/>
    <p:sldId id="260" r:id="rId6"/>
    <p:sldId id="266" r:id="rId7"/>
    <p:sldId id="263" r:id="rId8"/>
    <p:sldId id="264" r:id="rId9"/>
    <p:sldId id="265" r:id="rId10"/>
    <p:sldId id="268" r:id="rId11"/>
    <p:sldId id="267" r:id="rId12"/>
    <p:sldId id="269" r:id="rId13"/>
    <p:sldId id="270" r:id="rId14"/>
    <p:sldId id="271" r:id="rId15"/>
    <p:sldId id="273" r:id="rId16"/>
    <p:sldId id="272" r:id="rId17"/>
    <p:sldId id="258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02" y="-9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2</c:v>
                </c:pt>
                <c:pt idx="2">
                  <c:v>75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15</c:v>
                </c:pt>
                <c:pt idx="2">
                  <c:v>25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61</c:v>
                </c:pt>
                <c:pt idx="2">
                  <c:v>14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90"/>
            <a:ext cx="9144000" cy="68627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22.09.2022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4197626" TargetMode="External"/><Relationship Id="rId2" Type="http://schemas.openxmlformats.org/officeDocument/2006/relationships/hyperlink" Target="https://wordwall.net/ru/resource/35818577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ordwall.net/resource/35875081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696744" cy="500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4. Государственное управление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5904656" cy="59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5. Уровень экономического развития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128792" cy="542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2674640" cy="226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3203848" y="1556792"/>
          <a:ext cx="2602632" cy="226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6156176" y="1628800"/>
          <a:ext cx="2602632" cy="226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15616" y="4221088"/>
            <a:ext cx="1008112" cy="3600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4797152"/>
            <a:ext cx="10081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373216"/>
            <a:ext cx="1008112" cy="36004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67744" y="42210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Услуги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67744" y="479715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Промышленность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39752" y="537321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Сельское хозяйство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716016" y="4005064"/>
            <a:ext cx="4427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КИТАЙ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ЦЕНТРАЛЬНО-АФРИКАСКАЯ РЕСПУБЛИКА</a:t>
            </a:r>
          </a:p>
          <a:p>
            <a:pPr>
              <a:buFont typeface="Arial" pitchFamily="34" charset="0"/>
              <a:buChar char="•"/>
            </a:pP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США</a:t>
            </a:r>
            <a:endParaRPr lang="ru-RU" sz="2400" b="1" dirty="0"/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Структура хозяйства некоторых стран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Цель: узнать о многообразии стран мира и их различиях по ряду признаков.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познакомиться  с разнообразием стран современного мира;</a:t>
            </a:r>
          </a:p>
          <a:p>
            <a:r>
              <a:rPr lang="ru-RU" dirty="0" smtClean="0"/>
              <a:t>выделить классификацию стран мира по различным признакам;</a:t>
            </a:r>
          </a:p>
          <a:p>
            <a:r>
              <a:rPr lang="ru-RU" dirty="0" smtClean="0"/>
              <a:t>закрепить полученную информацию на карте.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Меня больше всего удивило…</a:t>
            </a:r>
            <a:endParaRPr lang="ru-RU" sz="2800" dirty="0" smtClean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Больше всего знаний я получил при работе с …</a:t>
            </a:r>
            <a:endParaRPr lang="ru-RU" sz="2800" dirty="0" smtClean="0"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Теперь я смогу…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35696" y="2636912"/>
            <a:ext cx="7308304" cy="4032448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1)Изучить параграф 7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2)Выполнить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задания в к/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рабочем листе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Дополнительное задание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Подготовить сообщение о любой стране  по схеме.</a:t>
            </a:r>
          </a:p>
          <a:p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https://wordwall.net/ru/resource/35818577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https://www.geoguessr.com/seterra/ru/vgp/3154?c=RFUYY</a:t>
            </a:r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https://learningapps.org/4197626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Повторим</a:t>
            </a:r>
            <a:endParaRPr lang="uk-UA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66267" y="22029"/>
            <a:ext cx="4678288" cy="866527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Найдите страны </a:t>
            </a:r>
            <a:endParaRPr lang="uk-UA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russia-map-outlines"/>
          <p:cNvPicPr>
            <a:picLocks noChangeAspect="1" noChangeArrowheads="1"/>
          </p:cNvPicPr>
          <p:nvPr/>
        </p:nvPicPr>
        <p:blipFill>
          <a:blip r:embed="rId2" cstate="print"/>
          <a:srcRect l="3600" t="22887" r="3400" b="20825"/>
          <a:stretch>
            <a:fillRect/>
          </a:stretch>
        </p:blipFill>
        <p:spPr bwMode="auto">
          <a:xfrm>
            <a:off x="251520" y="908720"/>
            <a:ext cx="3491797" cy="20498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7" name="Picture 3" descr="i?id=51761b7898908319cb575bb9c389d6e4_l-4885555-images-thumbs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DDDDD"/>
              </a:clrFrom>
              <a:clrTo>
                <a:srgbClr val="DDDDDD">
                  <a:alpha val="0"/>
                </a:srgbClr>
              </a:clrTo>
            </a:clrChange>
            <a:lum contrast="100000"/>
          </a:blip>
          <a:srcRect/>
          <a:stretch>
            <a:fillRect/>
          </a:stretch>
        </p:blipFill>
        <p:spPr bwMode="auto">
          <a:xfrm>
            <a:off x="3995936" y="620688"/>
            <a:ext cx="3259011" cy="244425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8" name="Picture 4" descr="b51cc184e36a0615be64973f42be1ad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6432" y="2348880"/>
            <a:ext cx="3114668" cy="403244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9" name="Picture 5" descr="R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2924944"/>
            <a:ext cx="3643440" cy="216024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0" name="Picture 6" descr="24445-united-kingdom-outlined-clipar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32656"/>
            <a:ext cx="2909831" cy="290983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1" name="Picture 7" descr="monaco-map-outline-vector-illustration-isolated-white-background-monaco-map-outline-vector-illustration-12565943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2000"/>
          </a:blip>
          <a:srcRect/>
          <a:stretch>
            <a:fillRect/>
          </a:stretch>
        </p:blipFill>
        <p:spPr bwMode="auto">
          <a:xfrm>
            <a:off x="158400" y="4005064"/>
            <a:ext cx="1965394" cy="259913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87624" y="436510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150" normalizeH="0" baseline="0" noProof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Страны мира</a:t>
            </a:r>
            <a:endParaRPr kumimoji="0" lang="uk-UA" sz="5400" b="1" i="0" u="none" strike="noStrike" kern="1200" cap="none" spc="150" normalizeH="0" baseline="0" noProof="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Цель: узнать о многообразии стран мира и их различиях по ряду признаков.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познакомиться  с разнообразием стран современного мира;</a:t>
            </a:r>
          </a:p>
          <a:p>
            <a:r>
              <a:rPr lang="ru-RU" dirty="0" smtClean="0"/>
              <a:t>выделить классификацию стран мира по различным признакам;</a:t>
            </a:r>
          </a:p>
          <a:p>
            <a:r>
              <a:rPr lang="ru-RU" dirty="0" smtClean="0"/>
              <a:t>закрепить полученную информацию на карте.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68958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1. Численность населения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3096344" cy="225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836712"/>
            <a:ext cx="3024158" cy="216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2864" y="908720"/>
            <a:ext cx="2991136" cy="215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3356992"/>
            <a:ext cx="3587874" cy="2589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429000"/>
            <a:ext cx="302484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96950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2. Территория</a:t>
            </a:r>
            <a:endParaRPr lang="ru-RU" dirty="0"/>
          </a:p>
        </p:txBody>
      </p:sp>
      <p:pic>
        <p:nvPicPr>
          <p:cNvPr id="5" name="Рисунок 4" descr="пояаояапоаяоа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836712"/>
            <a:ext cx="7724564" cy="58134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mtClean="0"/>
          </a:p>
          <a:p>
            <a:r>
              <a:rPr lang="ru-RU" smtClean="0"/>
              <a:t>Задание </a:t>
            </a:r>
            <a:r>
              <a:rPr lang="en-US" dirty="0" smtClean="0">
                <a:hlinkClick r:id="rId2"/>
              </a:rPr>
              <a:t>https://wordwall.net/resource/35875081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3. Географическое положение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144000" cy="343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60648"/>
            <a:ext cx="316058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266" y="1268760"/>
            <a:ext cx="2752558" cy="170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564904"/>
            <a:ext cx="2664296" cy="1894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196752"/>
            <a:ext cx="2533350" cy="18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653136"/>
            <a:ext cx="1902725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7" y="4581128"/>
            <a:ext cx="295093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1" y="4509120"/>
            <a:ext cx="3116323" cy="218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166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Специальное оформление</vt:lpstr>
      <vt:lpstr>Слайд 1</vt:lpstr>
      <vt:lpstr>Повторим</vt:lpstr>
      <vt:lpstr>Найдите страны </vt:lpstr>
      <vt:lpstr>Слайд 4</vt:lpstr>
      <vt:lpstr>Цель: узнать о многообразии стран мира и их различиях по ряду признаков. </vt:lpstr>
      <vt:lpstr>1. Численность населения</vt:lpstr>
      <vt:lpstr>2. Территория</vt:lpstr>
      <vt:lpstr>3. Географическое положение</vt:lpstr>
      <vt:lpstr>Слайд 9</vt:lpstr>
      <vt:lpstr>Слайд 10</vt:lpstr>
      <vt:lpstr>Слайд 11</vt:lpstr>
      <vt:lpstr>5. Уровень экономического развития</vt:lpstr>
      <vt:lpstr>Структура хозяйства некоторых стран</vt:lpstr>
      <vt:lpstr>Цель: узнать о многообразии стран мира и их различиях по ряду признаков. 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илья</cp:lastModifiedBy>
  <cp:revision>27</cp:revision>
  <dcterms:created xsi:type="dcterms:W3CDTF">2009-01-08T12:15:48Z</dcterms:created>
  <dcterms:modified xsi:type="dcterms:W3CDTF">2022-09-22T17:36:35Z</dcterms:modified>
</cp:coreProperties>
</file>