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7" y="-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вс 15.08.21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титульн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80"/>
            <a:ext cx="9144000" cy="687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11500" dirty="0" smtClean="0">
                <a:solidFill>
                  <a:schemeClr val="bg1"/>
                </a:solidFill>
              </a:rPr>
              <a:t>Александр </a:t>
            </a:r>
            <a:r>
              <a:rPr lang="ru-RU" sz="11500" dirty="0" smtClean="0">
                <a:solidFill>
                  <a:schemeClr val="bg1"/>
                </a:solidFill>
              </a:rPr>
              <a:t>Невский – </a:t>
            </a:r>
            <a:r>
              <a:rPr lang="ru-RU" sz="11500" smtClean="0">
                <a:solidFill>
                  <a:schemeClr val="bg1"/>
                </a:solidFill>
              </a:rPr>
              <a:t>защитник Руси</a:t>
            </a:r>
            <a:endParaRPr lang="ru-RU" sz="11500" dirty="0">
              <a:solidFill>
                <a:schemeClr val="bg1"/>
              </a:solidFill>
            </a:endParaRPr>
          </a:p>
        </p:txBody>
      </p:sp>
      <p:pic>
        <p:nvPicPr>
          <p:cNvPr id="4" name="Елена Минина и Оркестр ансамбля _Березка_ - Г. Струве _Моя Россия_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84961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75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8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hello_html_m1c5f54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973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732" y="0"/>
            <a:ext cx="4580516" cy="6907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0915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Александро-невская</a:t>
            </a:r>
            <a:r>
              <a:rPr lang="ru-RU" dirty="0" smtClean="0"/>
              <a:t> церковь в Бийск</a:t>
            </a:r>
            <a:r>
              <a:rPr lang="ru-RU" dirty="0"/>
              <a:t>е</a:t>
            </a:r>
          </a:p>
        </p:txBody>
      </p:sp>
      <p:pic>
        <p:nvPicPr>
          <p:cNvPr id="4" name="Объект 3" descr="12,44 Kb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60"/>
            <a:ext cx="4680520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4017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Собор </a:t>
            </a:r>
            <a:r>
              <a:rPr lang="ru-RU" dirty="0" err="1" smtClean="0"/>
              <a:t>александра</a:t>
            </a:r>
            <a:r>
              <a:rPr lang="ru-RU" dirty="0" smtClean="0"/>
              <a:t> невского в </a:t>
            </a:r>
            <a:r>
              <a:rPr lang="ru-RU" dirty="0" err="1" smtClean="0"/>
              <a:t>бийске</a:t>
            </a:r>
            <a:endParaRPr lang="ru-RU" dirty="0"/>
          </a:p>
        </p:txBody>
      </p:sp>
      <p:pic>
        <p:nvPicPr>
          <p:cNvPr id="6" name="Объект 3" descr="Собор Александра Невского, Бийск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08912" cy="5589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0120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Собор </a:t>
            </a:r>
            <a:r>
              <a:rPr lang="ru-RU" dirty="0" err="1" smtClean="0"/>
              <a:t>александра</a:t>
            </a:r>
            <a:r>
              <a:rPr lang="ru-RU" dirty="0" smtClean="0"/>
              <a:t> невского в </a:t>
            </a:r>
            <a:r>
              <a:rPr lang="ru-RU" dirty="0" err="1" smtClean="0"/>
              <a:t>барнауле</a:t>
            </a:r>
            <a:endParaRPr lang="ru-RU" dirty="0"/>
          </a:p>
        </p:txBody>
      </p:sp>
      <p:pic>
        <p:nvPicPr>
          <p:cNvPr id="6" name="Объект 3" descr="Собор Александра Невского, Барнаул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1580"/>
            <a:ext cx="6768752" cy="55172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5588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Воссозданная часовня </a:t>
            </a:r>
            <a:r>
              <a:rPr lang="ru-RU" dirty="0" err="1" smtClean="0"/>
              <a:t>александра</a:t>
            </a:r>
            <a:r>
              <a:rPr lang="ru-RU" dirty="0" smtClean="0"/>
              <a:t> невского в </a:t>
            </a:r>
            <a:r>
              <a:rPr lang="ru-RU" dirty="0" err="1" smtClean="0"/>
              <a:t>барнауле</a:t>
            </a:r>
            <a:endParaRPr lang="ru-RU" dirty="0"/>
          </a:p>
        </p:txBody>
      </p:sp>
      <p:pic>
        <p:nvPicPr>
          <p:cNvPr id="6" name="Объект 5" descr="Часовня Александра Невского (воссозданная), Барнаул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6696744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5654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Церковь </a:t>
            </a:r>
            <a:r>
              <a:rPr lang="ru-RU" dirty="0" err="1" smtClean="0"/>
              <a:t>александра</a:t>
            </a:r>
            <a:r>
              <a:rPr lang="ru-RU" dirty="0" smtClean="0"/>
              <a:t> невского в </a:t>
            </a:r>
            <a:r>
              <a:rPr lang="ru-RU" dirty="0" err="1" smtClean="0"/>
              <a:t>славгороде</a:t>
            </a:r>
            <a:endParaRPr lang="ru-RU" dirty="0"/>
          </a:p>
        </p:txBody>
      </p:sp>
      <p:pic>
        <p:nvPicPr>
          <p:cNvPr id="5" name="Объект 4" descr="Церковь Александра Невского, Славгород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12776"/>
            <a:ext cx="3744416" cy="5445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5159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Иконы с ликом </a:t>
            </a:r>
            <a:r>
              <a:rPr lang="ru-RU" dirty="0" err="1" smtClean="0"/>
              <a:t>александра</a:t>
            </a:r>
            <a:r>
              <a:rPr lang="ru-RU" dirty="0" smtClean="0"/>
              <a:t> невского</a:t>
            </a:r>
            <a:endParaRPr lang="ru-RU" dirty="0"/>
          </a:p>
        </p:txBody>
      </p:sp>
      <p:pic>
        <p:nvPicPr>
          <p:cNvPr id="4" name="Объект 3" descr="https://psdsale.com/components/com_jshopping/files/img_products/4045-aleksandr-nevskij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2448272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www.krestilnoe.ru/userfiles/ufiles/p1arsskjj29k0vkc19shoka1jmm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17032"/>
            <a:ext cx="2376264" cy="3140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psdsale.com/components/com_jshopping/files/img_products/4050-aleksandr-nevskij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68760"/>
            <a:ext cx="2413992" cy="3074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cs1.livemaster.ru/storage/92/69/740722d7f5d50773db0af8f2abeo--kartiny-i-panno-aleksandr-nevskij-svyatoj-blagovernyj-knyaz-r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01008"/>
            <a:ext cx="2771800" cy="33540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0625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физминутка</a:t>
            </a:r>
            <a:endParaRPr lang="ru-RU" dirty="0"/>
          </a:p>
        </p:txBody>
      </p:sp>
      <p:pic>
        <p:nvPicPr>
          <p:cNvPr id="4" name="Picture 2" descr="C:\Users\User\Desktop\титуль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03720"/>
            <a:ext cx="7200799" cy="565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0799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</TotalTime>
  <Words>36</Words>
  <Application>Microsoft Office PowerPoint</Application>
  <PresentationFormat>Экран (4:3)</PresentationFormat>
  <Paragraphs>8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Презентация PowerPoint</vt:lpstr>
      <vt:lpstr>Презентация PowerPoint</vt:lpstr>
      <vt:lpstr>Александро-невская церковь в Бийске</vt:lpstr>
      <vt:lpstr>Собор александра невского в бийске</vt:lpstr>
      <vt:lpstr>Собор александра невского в барнауле</vt:lpstr>
      <vt:lpstr>Воссозданная часовня александра невского в барнауле</vt:lpstr>
      <vt:lpstr>Церковь александра невского в славгороде</vt:lpstr>
      <vt:lpstr>Иконы с ликом александра невского</vt:lpstr>
      <vt:lpstr>физминутка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2021-08-11T16:04:02Z</dcterms:created>
  <dcterms:modified xsi:type="dcterms:W3CDTF">2021-08-15T16:38:28Z</dcterms:modified>
</cp:coreProperties>
</file>