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537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788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5161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262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8527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622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77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77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1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792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8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484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1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41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53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34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1E3AB-696F-401D-88EA-09F95C023E66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40E65B7-F1EC-4D67-B7D1-51146C434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078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572" y="595953"/>
            <a:ext cx="8596668" cy="5463654"/>
          </a:xfrm>
        </p:spPr>
        <p:txBody>
          <a:bodyPr>
            <a:normAutofit/>
          </a:bodyPr>
          <a:lstStyle/>
          <a:p>
            <a:r>
              <a:rPr lang="ru-RU" sz="9600" b="1" dirty="0">
                <a:solidFill>
                  <a:schemeClr val="accent5"/>
                </a:solidFill>
              </a:rPr>
              <a:t/>
            </a:r>
            <a:br>
              <a:rPr lang="ru-RU" sz="9600" b="1" dirty="0">
                <a:solidFill>
                  <a:schemeClr val="accent5"/>
                </a:solidFill>
              </a:rPr>
            </a:br>
            <a:r>
              <a:rPr lang="ru-RU" sz="9600" b="1" dirty="0" smtClean="0">
                <a:solidFill>
                  <a:schemeClr val="accent5"/>
                </a:solidFill>
              </a:rPr>
              <a:t>  Мы – друзья</a:t>
            </a:r>
            <a:br>
              <a:rPr lang="ru-RU" sz="9600" b="1" dirty="0" smtClean="0">
                <a:solidFill>
                  <a:schemeClr val="accent5"/>
                </a:solidFill>
              </a:rPr>
            </a:br>
            <a:r>
              <a:rPr lang="ru-RU" sz="9600" b="1" dirty="0">
                <a:solidFill>
                  <a:schemeClr val="accent5"/>
                </a:solidFill>
              </a:rPr>
              <a:t> </a:t>
            </a:r>
            <a:r>
              <a:rPr lang="ru-RU" sz="9600" b="1" dirty="0" smtClean="0">
                <a:solidFill>
                  <a:schemeClr val="accent5"/>
                </a:solidFill>
              </a:rPr>
              <a:t>   природы!</a:t>
            </a:r>
            <a:endParaRPr lang="ru-RU" sz="96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5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ндыши на грядк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8" y="477673"/>
            <a:ext cx="7915702" cy="5609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002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забудка&#10;&#10;&#10;#цветы #лето #красота #незабудки #ма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5" y="464024"/>
            <a:ext cx="8052179" cy="54727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40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636524"/>
            <a:ext cx="8596667" cy="3138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950424"/>
            <a:ext cx="8596667" cy="6823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                                          </a:t>
            </a:r>
            <a:r>
              <a:rPr lang="ru-RU" sz="5200" dirty="0" err="1" smtClean="0">
                <a:cs typeface="Aharoni" panose="02010803020104030203" pitchFamily="2" charset="-79"/>
              </a:rPr>
              <a:t>зигокактус</a:t>
            </a:r>
            <a:endParaRPr lang="ru-RU" sz="5200" dirty="0">
              <a:cs typeface="Aharoni" panose="02010803020104030203" pitchFamily="2" charset="-79"/>
            </a:endParaRPr>
          </a:p>
        </p:txBody>
      </p:sp>
      <p:pic>
        <p:nvPicPr>
          <p:cNvPr id="5" name="Рисунок 4" descr="Почва. Зигокактусы лучше растут в органических торфяных почвах.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53" b="13853"/>
          <a:stretch>
            <a:fillRect/>
          </a:stretch>
        </p:blipFill>
        <p:spPr bwMode="auto">
          <a:xfrm>
            <a:off x="677863" y="546099"/>
            <a:ext cx="8438841" cy="5090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37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472752"/>
            <a:ext cx="8596667" cy="9007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                                                  </a:t>
            </a:r>
            <a:r>
              <a:rPr lang="ru-RU" sz="5400" dirty="0" smtClean="0"/>
              <a:t>монстера</a:t>
            </a:r>
            <a:endParaRPr lang="ru-RU" sz="5400" dirty="0"/>
          </a:p>
        </p:txBody>
      </p:sp>
      <p:pic>
        <p:nvPicPr>
          <p:cNvPr id="5" name="Рисунок 4" descr="Монстера деликатесная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9" b="26419"/>
          <a:stretch>
            <a:fillRect/>
          </a:stretch>
        </p:blipFill>
        <p:spPr bwMode="auto">
          <a:xfrm>
            <a:off x="677334" y="354842"/>
            <a:ext cx="8596668" cy="5117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838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554638"/>
            <a:ext cx="8596667" cy="1050877"/>
          </a:xfrm>
        </p:spPr>
        <p:txBody>
          <a:bodyPr>
            <a:normAutofit/>
          </a:bodyPr>
          <a:lstStyle/>
          <a:p>
            <a:r>
              <a:rPr lang="ru-RU" sz="4800" dirty="0" smtClean="0"/>
              <a:t>               хамелеон</a:t>
            </a:r>
            <a:endParaRPr lang="ru-RU" sz="4800" dirty="0"/>
          </a:p>
        </p:txBody>
      </p:sp>
      <p:pic>
        <p:nvPicPr>
          <p:cNvPr id="5" name="Рисунок 4" descr="В зависимости от вида, хамелеоны могут иметь как стандартную для природы расцветку: желтый, зеленый, коричневый, так и принимать совсем удивительный окрас: голубой, оранжевый, красный и другие.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6" b="14196"/>
          <a:stretch>
            <a:fillRect/>
          </a:stretch>
        </p:blipFill>
        <p:spPr bwMode="auto">
          <a:xfrm>
            <a:off x="677334" y="313899"/>
            <a:ext cx="8596668" cy="52407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19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5334" b="15334"/>
          <a:stretch>
            <a:fillRect/>
          </a:stretch>
        </p:blipFill>
        <p:spPr>
          <a:xfrm>
            <a:off x="677334" y="609600"/>
            <a:ext cx="8596668" cy="501327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5622877"/>
            <a:ext cx="8596667" cy="1091821"/>
          </a:xfrm>
        </p:spPr>
        <p:txBody>
          <a:bodyPr>
            <a:normAutofit/>
          </a:bodyPr>
          <a:lstStyle/>
          <a:p>
            <a:r>
              <a:rPr lang="ru-RU" sz="4800" dirty="0" smtClean="0"/>
              <a:t>                трубкозуб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8057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сли...Размышление вслух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687" y="395785"/>
            <a:ext cx="5677468" cy="5936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25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ре цвето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75" y="777922"/>
            <a:ext cx="7574507" cy="5363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790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ученные отзывы на сайте Изба-Читальня - автор Лариса Адианов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70" y="191069"/>
            <a:ext cx="5915452" cy="63462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48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лая лилия - Векторное изображение © fixer00 #4323220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707" y="354842"/>
            <a:ext cx="6414447" cy="60716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161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 люблю ✿ ЦВЕТЫ ✿ I ♥ Flowers Постил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947" y="327545"/>
            <a:ext cx="6646460" cy="6127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398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снежник, пробившийся на месте, свободном от снег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5" y="395785"/>
            <a:ext cx="6987654" cy="5895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805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локольчики&#10;&#10;Колокольчики&#10;&#10;&#10;Звените колокольчики, звените.&#10;Вы музыкой своей плените всех.&#10;Дарите свежесть, красоту дарите,&#10;Пусть радует ваш серебристый смех.&#10;Цветок души, заливистый и звонкий,&#10;Бывает белым, светло-голубым,&#10;&#10;И ярко-синим, как глаза ребёнка,&#10;И розовым, как нежный цвет зари.&#10;В моём саду он счастья добрый вестник,&#10;Он сказочный романтик для друзей.&#10;И сердце вторит нежной чистой песне,&#10;А жить с чудесным звоном веселей.&#10;&#10;&#10;Татьяна Лаврова&#10;&#10;https://www.liveinternet.ru/users/matrioshka/post459426270/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3" y="341195"/>
            <a:ext cx="7328846" cy="60732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087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ть обои цветы, яркие, размытие, оранжевые, анютины глазки, клумба, много, сиреневые, фиалки, двухцветные, виолы, раздел цв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5" y="464024"/>
            <a:ext cx="7533564" cy="58139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161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</TotalTime>
  <Words>8</Words>
  <Application>Microsoft Office PowerPoint</Application>
  <PresentationFormat>Широкоэкранный</PresentationFormat>
  <Paragraphs>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Aharoni</vt:lpstr>
      <vt:lpstr>Arial</vt:lpstr>
      <vt:lpstr>Trebuchet MS</vt:lpstr>
      <vt:lpstr>Wingdings 3</vt:lpstr>
      <vt:lpstr>Грань</vt:lpstr>
      <vt:lpstr>   Мы – друзья     природы!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Мы – друзья     природы!</dc:title>
  <dc:creator>User</dc:creator>
  <cp:lastModifiedBy>User</cp:lastModifiedBy>
  <cp:revision>5</cp:revision>
  <dcterms:created xsi:type="dcterms:W3CDTF">2020-02-04T10:36:19Z</dcterms:created>
  <dcterms:modified xsi:type="dcterms:W3CDTF">2020-02-04T11:22:06Z</dcterms:modified>
</cp:coreProperties>
</file>