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9" r:id="rId10"/>
    <p:sldId id="270" r:id="rId11"/>
    <p:sldId id="266" r:id="rId12"/>
    <p:sldId id="271" r:id="rId13"/>
    <p:sldId id="267" r:id="rId14"/>
    <p:sldId id="272" r:id="rId15"/>
    <p:sldId id="277" r:id="rId16"/>
    <p:sldId id="278" r:id="rId17"/>
    <p:sldId id="276" r:id="rId18"/>
    <p:sldId id="279" r:id="rId19"/>
    <p:sldId id="275" r:id="rId20"/>
    <p:sldId id="280" r:id="rId21"/>
  </p:sldIdLst>
  <p:sldSz cx="12192000" cy="6858000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107" autoAdjust="0"/>
    <p:restoredTop sz="96323" autoAdjust="0"/>
  </p:normalViewPr>
  <p:slideViewPr>
    <p:cSldViewPr snapToGrid="0">
      <p:cViewPr varScale="1">
        <p:scale>
          <a:sx n="53" d="100"/>
          <a:sy n="53" d="100"/>
        </p:scale>
        <p:origin x="-730" y="-5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7209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5187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8471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985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75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6027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8106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27315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3906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0599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508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295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400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7148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5" Type="http://schemas.openxmlformats.org/officeDocument/2006/relationships/image" Target="../media/image7.jpe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5" Type="http://schemas.openxmlformats.org/officeDocument/2006/relationships/image" Target="../media/image8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6" Type="http://schemas.openxmlformats.org/officeDocument/2006/relationships/image" Target="../media/image9.png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5" Type="http://schemas.openxmlformats.org/officeDocument/2006/relationships/image" Target="../media/image10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notesSlide" Target="../notesSlides/notesSlide2.xml"/><Relationship Id="rId7" Type="http://schemas.openxmlformats.org/officeDocument/2006/relationships/slide" Target="slide5.xml"/><Relationship Id="rId12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slide" Target="slide15.xml"/><Relationship Id="rId11" Type="http://schemas.openxmlformats.org/officeDocument/2006/relationships/slide" Target="slide13.xml"/><Relationship Id="rId5" Type="http://schemas.openxmlformats.org/officeDocument/2006/relationships/slide" Target="slide9.xml"/><Relationship Id="rId10" Type="http://schemas.openxmlformats.org/officeDocument/2006/relationships/slide" Target="slide7.xml"/><Relationship Id="rId4" Type="http://schemas.openxmlformats.org/officeDocument/2006/relationships/slide" Target="slide3.xml"/><Relationship Id="rId9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5" Type="http://schemas.openxmlformats.org/officeDocument/2006/relationships/image" Target="../media/image3.jpe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82480" y="1778159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69759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84881" y="693486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ИЗ-ЗА НЕУМЕРЕННОЙ ОХОТЫ</a:t>
            </a:r>
            <a:endParaRPr lang="ru-RU" sz="48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7110" name="Picture 6" descr="https://masterfresok.ru/upload/iblock/2be/fotooboi-tigr-na-luzhayke-fot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05642" y="2267112"/>
            <a:ext cx="4190393" cy="3241007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124894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44530" y="927532"/>
            <a:ext cx="1104471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all" dirty="0" smtClean="0">
                <a:solidFill>
                  <a:prstClr val="white"/>
                </a:solidFill>
                <a:ea typeface="Calibri"/>
                <a:cs typeface="+mj-cs"/>
              </a:rPr>
              <a:t>На количество особей какого вида животного оказывает влияние потепление климата?</a:t>
            </a:r>
            <a:endParaRPr lang="ru-RU" sz="60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970890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05430" y="601018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ED7D31">
                    <a:lumMod val="20000"/>
                    <a:lumOff val="80000"/>
                  </a:srgbClr>
                </a:solidFill>
                <a:latin typeface="Calibri"/>
                <a:ea typeface="Calibri"/>
              </a:rPr>
              <a:t>белый медведь</a:t>
            </a:r>
            <a:endParaRPr lang="ru-RU" sz="72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0" name="Picture 2" descr="https://opennov.ru/sites/default/files/images/news/1-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7288" y="2109124"/>
            <a:ext cx="4365054" cy="3356727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37581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595901" y="667820"/>
            <a:ext cx="10849510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КАКОЕ ЖИВОТНОЕ УБИВАЮТ РАДИ ЦЕЛЕБНЫХ СВОЙСТВ ОДНОЙ ИЗ ЧАСТЕЙ ЕГО ТЕЛА?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0529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97898" y="878420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6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СЕВЕРНЫЙ ОЛЕНЬ</a:t>
            </a:r>
            <a:endParaRPr lang="ru-RU" sz="66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914" name="Picture 2" descr="https://funart.pro/uploads/posts/2020-01/1580076825_4-p-severnii-olen-zhivotnie-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4717" y="2455523"/>
            <a:ext cx="4731568" cy="315822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32834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109609" y="742597"/>
            <a:ext cx="1027415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КАКОЕ ПРАИЛО ОТРАЖАЕТ ЭТОТ ЗНАК?</a:t>
            </a:r>
            <a:endParaRPr lang="ru-RU" sz="5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" name="Рисунок 6" descr="https://nat4-vpr.sdamgia.ru/get_file?id=555"/>
          <p:cNvPicPr/>
          <p:nvPr/>
        </p:nvPicPr>
        <p:blipFill>
          <a:blip r:embed="rId6"/>
          <a:srcRect r="71757" b="13742"/>
          <a:stretch>
            <a:fillRect/>
          </a:stretch>
        </p:blipFill>
        <p:spPr bwMode="auto">
          <a:xfrm>
            <a:off x="4469258" y="2599361"/>
            <a:ext cx="2948683" cy="273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61679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36253" y="1700353"/>
            <a:ext cx="10759642" cy="1513263"/>
          </a:xfrm>
        </p:spPr>
        <p:txBody>
          <a:bodyPr>
            <a:noAutofit/>
          </a:bodyPr>
          <a:lstStyle/>
          <a:p>
            <a:pPr algn="ctr"/>
            <a:r>
              <a:rPr lang="ru-RU" sz="54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РАЗОРЯЙ ПТИЧЬИ ГНЕЗДА!</a:t>
            </a:r>
            <a:endParaRPr lang="ru-RU" sz="54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6100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10967" y="968628"/>
            <a:ext cx="114454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КНИГА, КОТОРАЯ СОДЕРЖИТ СВЕДЕНИЯ О РЕДКИХ И ИСЧЕЗНУВШИХ РАСТЕНИЯХ И ЖИВОТНЫХ</a:t>
            </a:r>
            <a:endParaRPr lang="ru-RU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91093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25978" y="940065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КРАСНАЯ КНИГА</a:t>
            </a:r>
            <a:endParaRPr lang="ru-RU" sz="60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4" name="Picture 4" descr="https://kartinkin.net/uploads/posts/2022-03/1646425356_24-kartinkin-net-p-kartinki-krasnoi-knigi-26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733" y="2493575"/>
            <a:ext cx="3820415" cy="2979923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97918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678095" y="783693"/>
            <a:ext cx="108700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ТЕРРИТОРИЯ, НАХОДЯЩАЯСЯ ПОД ОХРАНОЙ, НА КОТОРОЙ ЗАПРЕЩЕНО ОХОТИТЬСЯ НА ЖИВОТНЫХ, РВАТЬ РАСТЕНИЯ, РАЗВОДИТЬ КОСТРЫ</a:t>
            </a:r>
            <a:endParaRPr lang="ru-RU" sz="4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8030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" action="ppaction://noaction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12593599"/>
              </p:ext>
            </p:extLst>
          </p:nvPr>
        </p:nvGraphicFramePr>
        <p:xfrm>
          <a:off x="-287675" y="0"/>
          <a:ext cx="12479675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356732"/>
                <a:gridCol w="2416920"/>
                <a:gridCol w="2382061"/>
                <a:gridCol w="2323962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ИСЧЕЗАЮЩИЕ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ВИДЫ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ПОЧЕМУ ИСЧЕЗАЮТ ЖИВОТНЫЕ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ru-RU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ПРАВИЛА</a:t>
                      </a:r>
                      <a:r>
                        <a:rPr lang="ru-RU" sz="2500" b="0" cap="none" spc="0" baseline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ДРУЗЕЙ ПРИРОДЫ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xmlns="" val="1326491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54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ЗАПОВЕДНИК</a:t>
            </a:r>
            <a:endParaRPr lang="ru-RU" sz="54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97614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160" y="933052"/>
            <a:ext cx="1102417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ea typeface="Calibri"/>
              </a:rPr>
              <a:t>ЭТО САМОЕ КРУПНОЕ ЖИВОТНОЕ ИЗ ВСЕХ СУЩЕСТВУЮЩИХ, ЗАНЕСЕНО В КРАСНУЮ КНИГУ. ЕГО ИСТРЕБИЛИ РАДИ БОЛЬШОГО КОЛИЧЕСТВА МЯСА И ЖИРА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3771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6252" y="806502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72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СИНИЙ КИТ</a:t>
            </a:r>
            <a:endParaRPr lang="ru-RU" sz="72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9394" name="Picture 2" descr="https://celes.club/uploads/posts/2021-12/1640158386_25-celes-club-p-samoe-bolshoe-zhivotnoe-na-planete-zhivotn-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45278" y="2353756"/>
            <a:ext cx="4484672" cy="2989781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82972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ru-RU" sz="5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rPr>
            </a:br>
            <a:endParaRPr lang="ru-RU" sz="5400" b="1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Прямоугольник 2"/>
          <p:cNvSpPr/>
          <p:nvPr/>
        </p:nvSpPr>
        <p:spPr>
          <a:xfrm>
            <a:off x="328772" y="667820"/>
            <a:ext cx="1154815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ЕГО НАЗЫВАЮТ «КОРОЛЕМ ГРЫЗУНОВ». ОН ОТЛИЧНО ПЛАВАЕТ И НЫРЯЕТ. СТАЛ ПРЕДМЕТОМ ОХОТЫ ИЗ-ЗА КРАСИВОГО МЕХА</a:t>
            </a:r>
            <a:endParaRPr lang="ru-RU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39179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ea typeface="Calibri"/>
              </a:rPr>
              <a:t> </a:t>
            </a:r>
            <a:endParaRPr lang="ru-RU" sz="66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806459" y="527387"/>
            <a:ext cx="10759642" cy="1513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БОБР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20000"/>
                  <a:lumOff val="8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55298" name="AutoShape 2" descr="https://pickimage.ru/wp-content/uploads/images/detskie/beaver/bober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5300" name="Picture 4" descr="https://cdn.fishki.net/upload/post/2017/11/25/2440692/35c189d14c2f08eded0d37ba49bf03f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2372" y="2049955"/>
            <a:ext cx="4714083" cy="3323429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081528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95901" y="667820"/>
            <a:ext cx="108495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ЭТИ ЖИВОТНЫЕ ОБИТАЮТ В БАЛТИЙСКОМ МОРЕ. ОНИ ОЧЕНЬ ЧУВСТВИТЕЛЬНЫ К ЧИСТОТЕ ВОДЫ. СИЛЬНО СТРАДАЮТ ОТ БЕСПОКОЙСТВА НА СУШЕ И В МОРЕ</a:t>
            </a:r>
            <a:endParaRPr lang="ru-RU" sz="4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09855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56801" y="693486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000" b="1" cap="none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rPr>
              <a:t>МОРЖ</a:t>
            </a:r>
            <a:endParaRPr lang="ru-RU" sz="6000" b="1" cap="none" dirty="0">
              <a:solidFill>
                <a:schemeClr val="accent2">
                  <a:lumMod val="20000"/>
                  <a:lumOff val="8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1202" name="Picture 2" descr="https://placepic.ru/wp-content/uploads/2021/03/67673767c594faff08280594574e182d_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6921" y="2184729"/>
            <a:ext cx="4492126" cy="3369095"/>
          </a:xfrm>
          <a:prstGeom prst="rect">
            <a:avLst/>
          </a:prstGeom>
          <a:noFill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863033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818526" y="1420691"/>
            <a:ext cx="8667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ПОЧЕМУ ТИГР СТАЛ РЕДКИМ ЖИВОТНЫМ?</a:t>
            </a:r>
            <a:endParaRPr lang="ru-RU" sz="5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21074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3970</TotalTime>
  <Words>274</Words>
  <Application>Microsoft Office PowerPoint</Application>
  <PresentationFormat>Произвольный</PresentationFormat>
  <Paragraphs>116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СИНИЙ КИТ</vt:lpstr>
      <vt:lpstr> </vt:lpstr>
      <vt:lpstr> </vt:lpstr>
      <vt:lpstr>Слайд 7</vt:lpstr>
      <vt:lpstr>МОРЖ</vt:lpstr>
      <vt:lpstr>Слайд 9</vt:lpstr>
      <vt:lpstr>ИЗ-ЗА НЕУМЕРЕННОЙ ОХОТЫ</vt:lpstr>
      <vt:lpstr>Слайд 11</vt:lpstr>
      <vt:lpstr>белый медведь</vt:lpstr>
      <vt:lpstr>Слайд 13</vt:lpstr>
      <vt:lpstr>СЕВЕРНЫЙ ОЛЕНЬ</vt:lpstr>
      <vt:lpstr>Слайд 15</vt:lpstr>
      <vt:lpstr>НА РАЗОРЯЙ ПТИЧЬИ ГНЕЗДА!</vt:lpstr>
      <vt:lpstr>Слайд 17</vt:lpstr>
      <vt:lpstr>КРАСНАЯ КНИГА</vt:lpstr>
      <vt:lpstr>Слайд 19</vt:lpstr>
      <vt:lpstr>ЗАПОВЕДНИК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Пользователь</cp:lastModifiedBy>
  <cp:revision>92</cp:revision>
  <dcterms:created xsi:type="dcterms:W3CDTF">2017-04-04T07:27:35Z</dcterms:created>
  <dcterms:modified xsi:type="dcterms:W3CDTF">2022-10-18T16:47:28Z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